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_rels/drawing1.xml.rels" ContentType="application/vnd.openxmlformats-package.relationships+xml"/>
  <Override PartName="/ppt/diagrams/_rels/data1.xml.rels" ContentType="application/vnd.openxmlformats-package.relationships+xml"/>
  <Override PartName="/ppt/diagrams/drawing1.xml" ContentType="application/vnd.ms-office.drawingml.diagramDrawing+xml"/>
  <Override PartName="/ppt/notesSlides/_rels/notesSlide19.xml.rels" ContentType="application/vnd.openxmlformats-package.relationships+xml"/>
  <Override PartName="/ppt/notesSlides/_rels/notesSlide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OOXDiagramDrawingRels1_12.svg" ContentType="image/svg"/>
  <Override PartName="/ppt/media/OOXDiagramDrawingRels1_11.png" ContentType="image/png"/>
  <Override PartName="/ppt/media/image1.png" ContentType="image/png"/>
  <Override PartName="/ppt/media/OOXDiagramDrawingRels1_10.svg" ContentType="image/svg"/>
  <Override PartName="/ppt/media/OOXDiagramDrawingRels1_9.png" ContentType="image/png"/>
  <Override PartName="/ppt/media/OOXDiagramDrawingRels1_1.svg" ContentType="image/svg"/>
  <Override PartName="/ppt/media/image8.png" ContentType="image/png"/>
  <Override PartName="/ppt/media/OOXDiagramDataRels1_13.png" ContentType="image/png"/>
  <Override PartName="/ppt/media/OOXDiagramDrawingRels1_5.svg" ContentType="image/svg"/>
  <Override PartName="/ppt/media/OOXDiagramDataRels1_12.svg" ContentType="image/svg"/>
  <Override PartName="/ppt/media/OOXDiagramDataRels1_4.png" ContentType="image/png"/>
  <Override PartName="/ppt/media/image4.png" ContentType="image/png"/>
  <Override PartName="/ppt/media/OOXDiagramDrawingRels1_4.png" ContentType="image/png"/>
  <Override PartName="/ppt/media/OOXDiagramDataRels1_11.png" ContentType="image/png"/>
  <Override PartName="/ppt/media/OOXDiagramDrawingRels1_2.png" ContentType="image/png"/>
  <Override PartName="/ppt/media/OOXDiagramDataRels1_0.png" ContentType="image/png"/>
  <Override PartName="/ppt/media/image7.png" ContentType="image/png"/>
  <Override PartName="/ppt/media/OOXDiagramDataRels1_7.png" ContentType="image/png"/>
  <Override PartName="/ppt/media/OOXDiagramDrawingRels1_13.png" ContentType="image/png"/>
  <Override PartName="/ppt/media/image3.png" ContentType="image/png"/>
  <Override PartName="/ppt/media/image5.png" ContentType="image/png"/>
  <Override PartName="/ppt/media/OOXDiagramDataRels1_8.svg" ContentType="image/svg"/>
  <Override PartName="/ppt/media/image14.png" ContentType="image/png"/>
  <Override PartName="/ppt/media/image10.jpeg" ContentType="image/jpeg"/>
  <Override PartName="/ppt/media/image6.png" ContentType="image/png"/>
  <Override PartName="/ppt/media/OOXDiagramDrawingRels1_8.svg" ContentType="image/svg"/>
  <Override PartName="/ppt/media/image13.png" ContentType="image/png"/>
  <Override PartName="/ppt/media/OOXDiagramDrawingRels1_3.svg" ContentType="image/svg"/>
  <Override PartName="/ppt/media/image15.png" ContentType="image/png"/>
  <Override PartName="/ppt/media/OOXDiagramDataRels1_9.png" ContentType="image/png"/>
  <Override PartName="/ppt/media/OOXDiagramDataRels1_6.svg" ContentType="image/svg"/>
  <Override PartName="/ppt/media/image12.png" ContentType="image/png"/>
  <Override PartName="/ppt/media/OOXDiagramDrawingRels1_0.png" ContentType="image/png"/>
  <Override PartName="/ppt/media/image11.jpeg" ContentType="image/jpeg"/>
  <Override PartName="/ppt/media/OOXDiagramDataRels1_5.svg" ContentType="image/svg"/>
  <Override PartName="/ppt/media/image9.jpeg" ContentType="image/jpeg"/>
  <Override PartName="/ppt/media/OOXDiagramDrawingRels1_7.png" ContentType="image/png"/>
  <Override PartName="/ppt/media/OOXDiagramDataRels1_1.svg" ContentType="image/svg"/>
  <Override PartName="/ppt/media/OOXDiagramDataRels1_10.svg" ContentType="image/svg"/>
  <Override PartName="/ppt/media/image2.png" ContentType="image/png"/>
  <Override PartName="/ppt/media/OOXDiagramDataRels1_2.png" ContentType="image/png"/>
  <Override PartName="/ppt/media/OOXDiagramDataRels1_3.svg" ContentType="image/svg"/>
  <Override PartName="/ppt/media/OOXDiagramDrawingRels1_6.svg" ContentType="image/sv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presProps" Target="presProps.xml"/>
</Relationships>
</file>

<file path=ppt/diagrams/_rels/data1.xml.rels><?xml version="1.0" encoding="UTF-8"?>
<Relationships xmlns="http://schemas.openxmlformats.org/package/2006/relationships"><Relationship Id="rId1" Type="http://schemas.openxmlformats.org/officeDocument/2006/relationships/image" Target="../media/OOXDiagramDataRels1_0.png"/><Relationship Id="rId10" Type="http://schemas.openxmlformats.org/officeDocument/2006/relationships/image" Target="../media/OOXDiagramDataRels1_1.svg"/><Relationship Id="rId11" Type="http://schemas.openxmlformats.org/officeDocument/2006/relationships/image" Target="../media/OOXDiagramDataRels1_2.png"/><Relationship Id="rId12" Type="http://schemas.openxmlformats.org/officeDocument/2006/relationships/image" Target="../media/OOXDiagramDataRels1_3.svg"/><Relationship Id="rId13" Type="http://schemas.openxmlformats.org/officeDocument/2006/relationships/image" Target="../media/OOXDiagramDataRels1_4.png"/><Relationship Id="rId14" Type="http://schemas.openxmlformats.org/officeDocument/2006/relationships/image" Target="../media/OOXDiagramDataRels1_5.svg"/><Relationship Id="rId2" Type="http://schemas.openxmlformats.org/officeDocument/2006/relationships/image" Target="../media/OOXDiagramDataRels1_6.svg"/><Relationship Id="rId3" Type="http://schemas.openxmlformats.org/officeDocument/2006/relationships/image" Target="../media/OOXDiagramDataRels1_7.png"/><Relationship Id="rId4" Type="http://schemas.openxmlformats.org/officeDocument/2006/relationships/image" Target="../media/OOXDiagramDataRels1_8.svg"/><Relationship Id="rId5" Type="http://schemas.openxmlformats.org/officeDocument/2006/relationships/image" Target="../media/OOXDiagramDataRels1_9.png"/><Relationship Id="rId6" Type="http://schemas.openxmlformats.org/officeDocument/2006/relationships/image" Target="../media/OOXDiagramDataRels1_10.svg"/><Relationship Id="rId7" Type="http://schemas.openxmlformats.org/officeDocument/2006/relationships/image" Target="../media/OOXDiagramDataRels1_11.png"/><Relationship Id="rId8" Type="http://schemas.openxmlformats.org/officeDocument/2006/relationships/image" Target="../media/OOXDiagramDataRels1_12.svg"/><Relationship Id="rId9" Type="http://schemas.openxmlformats.org/officeDocument/2006/relationships/image" Target="../media/OOXDiagramDataRels1_13.png"/>
</Relationships>
</file>

<file path=ppt/diagrams/_rels/drawing1.xml.rels><?xml version="1.0" encoding="UTF-8"?>
<Relationships xmlns="http://schemas.openxmlformats.org/package/2006/relationships"><Relationship Id="rId1" Type="http://schemas.openxmlformats.org/officeDocument/2006/relationships/image" Target="../media/OOXDiagramDrawingRels1_0.png"/><Relationship Id="rId10" Type="http://schemas.openxmlformats.org/officeDocument/2006/relationships/image" Target="../media/OOXDiagramDrawingRels1_1.svg"/><Relationship Id="rId11" Type="http://schemas.openxmlformats.org/officeDocument/2006/relationships/image" Target="../media/OOXDiagramDrawingRels1_2.png"/><Relationship Id="rId12" Type="http://schemas.openxmlformats.org/officeDocument/2006/relationships/image" Target="../media/OOXDiagramDrawingRels1_3.svg"/><Relationship Id="rId13" Type="http://schemas.openxmlformats.org/officeDocument/2006/relationships/image" Target="../media/OOXDiagramDrawingRels1_4.png"/><Relationship Id="rId14" Type="http://schemas.openxmlformats.org/officeDocument/2006/relationships/image" Target="../media/OOXDiagramDrawingRels1_5.svg"/><Relationship Id="rId2" Type="http://schemas.openxmlformats.org/officeDocument/2006/relationships/image" Target="../media/OOXDiagramDrawingRels1_6.svg"/><Relationship Id="rId3" Type="http://schemas.openxmlformats.org/officeDocument/2006/relationships/image" Target="../media/OOXDiagramDrawingRels1_7.png"/><Relationship Id="rId4" Type="http://schemas.openxmlformats.org/officeDocument/2006/relationships/image" Target="../media/OOXDiagramDrawingRels1_8.svg"/><Relationship Id="rId5" Type="http://schemas.openxmlformats.org/officeDocument/2006/relationships/image" Target="../media/OOXDiagramDrawingRels1_9.png"/><Relationship Id="rId6" Type="http://schemas.openxmlformats.org/officeDocument/2006/relationships/image" Target="../media/OOXDiagramDrawingRels1_10.svg"/><Relationship Id="rId7" Type="http://schemas.openxmlformats.org/officeDocument/2006/relationships/image" Target="../media/OOXDiagramDrawingRels1_11.png"/><Relationship Id="rId8" Type="http://schemas.openxmlformats.org/officeDocument/2006/relationships/image" Target="../media/OOXDiagramDrawingRels1_12.svg"/><Relationship Id="rId9" Type="http://schemas.openxmlformats.org/officeDocument/2006/relationships/image" Target="../media/OOXDiagramDrawingRels1_13.pn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E01E7A-3E48-4541-8022-0B52021709B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F83EF6D-8FE1-4A08-BF23-F649090C4A8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 dirty="0"/>
            <a:t>Problem</a:t>
          </a:r>
          <a:endParaRPr lang="en-US" dirty="0"/>
        </a:p>
      </dgm:t>
    </dgm:pt>
    <dgm:pt modelId="{969863A8-444E-4ACB-B660-AF7B8C31D210}" type="parTrans" cxnId="{3F3B6E72-E2EB-465B-9BFB-378797C97AA5}">
      <dgm:prSet/>
      <dgm:spPr/>
      <dgm:t>
        <a:bodyPr/>
        <a:lstStyle/>
        <a:p>
          <a:endParaRPr lang="en-US"/>
        </a:p>
      </dgm:t>
    </dgm:pt>
    <dgm:pt modelId="{982B494C-DE0D-495A-B369-1C43E85A5139}" type="sibTrans" cxnId="{3F3B6E72-E2EB-465B-9BFB-378797C97AA5}">
      <dgm:prSet/>
      <dgm:spPr/>
      <dgm:t>
        <a:bodyPr/>
        <a:lstStyle/>
        <a:p>
          <a:endParaRPr lang="en-US"/>
        </a:p>
      </dgm:t>
    </dgm:pt>
    <dgm:pt modelId="{B3807677-BD85-42AD-B7AB-6713A2061AA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 dirty="0" err="1"/>
            <a:t>Magist</a:t>
          </a:r>
          <a:r>
            <a:rPr lang="de-DE" b="0" i="0" dirty="0"/>
            <a:t>: Facts &amp; Fields</a:t>
          </a:r>
          <a:endParaRPr lang="en-US" dirty="0"/>
        </a:p>
      </dgm:t>
    </dgm:pt>
    <dgm:pt modelId="{3C7559FF-B781-4530-B829-1663D06D7F7F}" type="parTrans" cxnId="{1E027475-E1E5-49F0-B787-DA0A406F908C}">
      <dgm:prSet/>
      <dgm:spPr/>
      <dgm:t>
        <a:bodyPr/>
        <a:lstStyle/>
        <a:p>
          <a:endParaRPr lang="en-US"/>
        </a:p>
      </dgm:t>
    </dgm:pt>
    <dgm:pt modelId="{27D1CAB0-4154-41A1-87C9-8A1A6648C494}" type="sibTrans" cxnId="{1E027475-E1E5-49F0-B787-DA0A406F908C}">
      <dgm:prSet/>
      <dgm:spPr/>
      <dgm:t>
        <a:bodyPr/>
        <a:lstStyle/>
        <a:p>
          <a:endParaRPr lang="en-US"/>
        </a:p>
      </dgm:t>
    </dgm:pt>
    <dgm:pt modelId="{1C1F8F3C-B6CE-49EE-BB3B-56068B32C21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 dirty="0" err="1"/>
            <a:t>Product</a:t>
          </a:r>
          <a:endParaRPr lang="de-DE" b="0" i="0" dirty="0"/>
        </a:p>
        <a:p>
          <a:pPr>
            <a:lnSpc>
              <a:spcPct val="100000"/>
            </a:lnSpc>
          </a:pPr>
          <a:r>
            <a:rPr lang="de-DE" b="0" i="0" dirty="0" err="1"/>
            <a:t>Overview</a:t>
          </a:r>
          <a:endParaRPr lang="en-US" dirty="0"/>
        </a:p>
      </dgm:t>
    </dgm:pt>
    <dgm:pt modelId="{F07B9796-5DAF-462D-A0CB-93372D4515FE}" type="parTrans" cxnId="{2F6C9319-2A69-4667-B384-0712CCF048EE}">
      <dgm:prSet/>
      <dgm:spPr/>
      <dgm:t>
        <a:bodyPr/>
        <a:lstStyle/>
        <a:p>
          <a:endParaRPr lang="en-US"/>
        </a:p>
      </dgm:t>
    </dgm:pt>
    <dgm:pt modelId="{15A6215E-AC45-4A5C-A127-42674B1FDAE9}" type="sibTrans" cxnId="{2F6C9319-2A69-4667-B384-0712CCF048EE}">
      <dgm:prSet/>
      <dgm:spPr/>
      <dgm:t>
        <a:bodyPr/>
        <a:lstStyle/>
        <a:p>
          <a:endParaRPr lang="en-US"/>
        </a:p>
      </dgm:t>
    </dgm:pt>
    <dgm:pt modelId="{9F591B86-D532-4D3F-A5BF-B2D5891E576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 dirty="0"/>
            <a:t>Orders</a:t>
          </a:r>
          <a:endParaRPr lang="en-US" dirty="0"/>
        </a:p>
      </dgm:t>
    </dgm:pt>
    <dgm:pt modelId="{B77477D9-0160-4302-9276-04E273D2B147}" type="parTrans" cxnId="{C2AE5563-D4AC-4558-B57A-2939EB8F85F4}">
      <dgm:prSet/>
      <dgm:spPr/>
      <dgm:t>
        <a:bodyPr/>
        <a:lstStyle/>
        <a:p>
          <a:endParaRPr lang="en-US"/>
        </a:p>
      </dgm:t>
    </dgm:pt>
    <dgm:pt modelId="{645D2D71-FA65-4042-BFF6-9672BFE45FBE}" type="sibTrans" cxnId="{C2AE5563-D4AC-4558-B57A-2939EB8F85F4}">
      <dgm:prSet/>
      <dgm:spPr/>
      <dgm:t>
        <a:bodyPr/>
        <a:lstStyle/>
        <a:p>
          <a:endParaRPr lang="en-US"/>
        </a:p>
      </dgm:t>
    </dgm:pt>
    <dgm:pt modelId="{D51418FB-AEAE-4A02-986E-D6E721BBCC6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 dirty="0" err="1"/>
            <a:t>Delivery</a:t>
          </a:r>
          <a:endParaRPr lang="en-US" dirty="0"/>
        </a:p>
      </dgm:t>
    </dgm:pt>
    <dgm:pt modelId="{0FF42177-6FB7-45AF-B370-B6B4B68213E0}" type="parTrans" cxnId="{18E114DF-DE98-4AED-A547-57379E700C77}">
      <dgm:prSet/>
      <dgm:spPr/>
      <dgm:t>
        <a:bodyPr/>
        <a:lstStyle/>
        <a:p>
          <a:endParaRPr lang="en-US"/>
        </a:p>
      </dgm:t>
    </dgm:pt>
    <dgm:pt modelId="{55A8FF25-CC7A-46A8-9EED-FCBAD70D66D8}" type="sibTrans" cxnId="{18E114DF-DE98-4AED-A547-57379E700C77}">
      <dgm:prSet/>
      <dgm:spPr/>
      <dgm:t>
        <a:bodyPr/>
        <a:lstStyle/>
        <a:p>
          <a:endParaRPr lang="en-US"/>
        </a:p>
      </dgm:t>
    </dgm:pt>
    <dgm:pt modelId="{AA760480-3F26-4F63-A9F6-B15DBA87B53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 dirty="0" err="1"/>
            <a:t>Conclusion</a:t>
          </a:r>
          <a:r>
            <a:rPr lang="de-DE" b="0" i="0" dirty="0"/>
            <a:t> </a:t>
          </a:r>
          <a:endParaRPr lang="en-US" dirty="0"/>
        </a:p>
      </dgm:t>
    </dgm:pt>
    <dgm:pt modelId="{77DACF9D-D6AA-4611-93ED-B2584C1ACFDA}" type="parTrans" cxnId="{AD361162-05EA-4F8D-83E1-E6BC1F7696F8}">
      <dgm:prSet/>
      <dgm:spPr/>
      <dgm:t>
        <a:bodyPr/>
        <a:lstStyle/>
        <a:p>
          <a:endParaRPr lang="en-US"/>
        </a:p>
      </dgm:t>
    </dgm:pt>
    <dgm:pt modelId="{AC37F61C-E2B3-4948-8EBF-7664915BCF58}" type="sibTrans" cxnId="{AD361162-05EA-4F8D-83E1-E6BC1F7696F8}">
      <dgm:prSet/>
      <dgm:spPr/>
      <dgm:t>
        <a:bodyPr/>
        <a:lstStyle/>
        <a:p>
          <a:endParaRPr lang="en-US"/>
        </a:p>
      </dgm:t>
    </dgm:pt>
    <dgm:pt modelId="{B7DCDE69-A0B1-4078-8D22-1ABDF023664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 dirty="0"/>
            <a:t>Sellers</a:t>
          </a:r>
          <a:endParaRPr lang="en-US" dirty="0"/>
        </a:p>
      </dgm:t>
    </dgm:pt>
    <dgm:pt modelId="{E79B7E4A-0789-4CD3-91DB-5C5140A73E0D}" type="parTrans" cxnId="{623FB49C-E0B6-4C62-A67F-F63C72FD5EC9}">
      <dgm:prSet/>
      <dgm:spPr/>
      <dgm:t>
        <a:bodyPr/>
        <a:lstStyle/>
        <a:p>
          <a:endParaRPr lang="de-DE"/>
        </a:p>
      </dgm:t>
    </dgm:pt>
    <dgm:pt modelId="{AA31D114-453D-4594-8081-536C5508F689}" type="sibTrans" cxnId="{623FB49C-E0B6-4C62-A67F-F63C72FD5EC9}">
      <dgm:prSet/>
      <dgm:spPr/>
      <dgm:t>
        <a:bodyPr/>
        <a:lstStyle/>
        <a:p>
          <a:endParaRPr lang="de-DE"/>
        </a:p>
      </dgm:t>
    </dgm:pt>
    <dgm:pt modelId="{0C035B1B-7CE7-4D6E-A6DB-75056F168F45}" type="pres">
      <dgm:prSet presAssocID="{F1E01E7A-3E48-4541-8022-0B52021709B7}" presName="root" presStyleCnt="0">
        <dgm:presLayoutVars>
          <dgm:dir/>
          <dgm:resizeHandles val="exact"/>
        </dgm:presLayoutVars>
      </dgm:prSet>
      <dgm:spPr/>
    </dgm:pt>
    <dgm:pt modelId="{DA892B6E-02C1-4341-ADD2-13FC63EE3346}" type="pres">
      <dgm:prSet presAssocID="{DF83EF6D-8FE1-4A08-BF23-F649090C4A81}" presName="compNode" presStyleCnt="0"/>
      <dgm:spPr/>
    </dgm:pt>
    <dgm:pt modelId="{16DEC4A7-FAA3-469C-BE18-E8AC96FA68D5}" type="pres">
      <dgm:prSet presAssocID="{DF83EF6D-8FE1-4A08-BF23-F649090C4A81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263C0C7-3EEA-46EE-B210-F02EFD26D6AF}" type="pres">
      <dgm:prSet presAssocID="{DF83EF6D-8FE1-4A08-BF23-F649090C4A81}" presName="spaceRect" presStyleCnt="0"/>
      <dgm:spPr/>
    </dgm:pt>
    <dgm:pt modelId="{71EA7EEE-0D82-4BA2-A801-A18FA8203069}" type="pres">
      <dgm:prSet presAssocID="{DF83EF6D-8FE1-4A08-BF23-F649090C4A81}" presName="textRect" presStyleLbl="revTx" presStyleIdx="0" presStyleCnt="7">
        <dgm:presLayoutVars>
          <dgm:chMax val="1"/>
          <dgm:chPref val="1"/>
        </dgm:presLayoutVars>
      </dgm:prSet>
      <dgm:spPr/>
    </dgm:pt>
    <dgm:pt modelId="{4EE5EB88-7704-4EE1-8C8C-E9BCA66E3D5F}" type="pres">
      <dgm:prSet presAssocID="{982B494C-DE0D-495A-B369-1C43E85A5139}" presName="sibTrans" presStyleCnt="0"/>
      <dgm:spPr/>
    </dgm:pt>
    <dgm:pt modelId="{DFBACB71-568C-44A7-9825-7399DC8FB779}" type="pres">
      <dgm:prSet presAssocID="{B3807677-BD85-42AD-B7AB-6713A2061AA6}" presName="compNode" presStyleCnt="0"/>
      <dgm:spPr/>
    </dgm:pt>
    <dgm:pt modelId="{7C39435F-6214-4DE7-9FC9-F5F596A5C451}" type="pres">
      <dgm:prSet presAssocID="{B3807677-BD85-42AD-B7AB-6713A2061AA6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6D39603-AF8A-465B-A47D-F17627E0A5D5}" type="pres">
      <dgm:prSet presAssocID="{B3807677-BD85-42AD-B7AB-6713A2061AA6}" presName="spaceRect" presStyleCnt="0"/>
      <dgm:spPr/>
    </dgm:pt>
    <dgm:pt modelId="{DFE95504-6FFF-4D0A-A5E9-0E8DBED5D904}" type="pres">
      <dgm:prSet presAssocID="{B3807677-BD85-42AD-B7AB-6713A2061AA6}" presName="textRect" presStyleLbl="revTx" presStyleIdx="1" presStyleCnt="7">
        <dgm:presLayoutVars>
          <dgm:chMax val="1"/>
          <dgm:chPref val="1"/>
        </dgm:presLayoutVars>
      </dgm:prSet>
      <dgm:spPr/>
    </dgm:pt>
    <dgm:pt modelId="{90AC6217-A78B-48E0-A2F4-D29241E494FB}" type="pres">
      <dgm:prSet presAssocID="{27D1CAB0-4154-41A1-87C9-8A1A6648C494}" presName="sibTrans" presStyleCnt="0"/>
      <dgm:spPr/>
    </dgm:pt>
    <dgm:pt modelId="{26B81368-ED90-4FD2-AB27-02215DC57510}" type="pres">
      <dgm:prSet presAssocID="{1C1F8F3C-B6CE-49EE-BB3B-56068B32C217}" presName="compNode" presStyleCnt="0"/>
      <dgm:spPr/>
    </dgm:pt>
    <dgm:pt modelId="{1481AA1A-1CC1-440B-8547-67CD296BAD17}" type="pres">
      <dgm:prSet presAssocID="{1C1F8F3C-B6CE-49EE-BB3B-56068B32C217}" presName="iconRect" presStyleLbl="node1" presStyleIdx="2" presStyleCnt="7" custLinFactNeighborX="-1952" custLinFactNeighborY="2928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80B7181A-415F-434F-8F08-C77F518A82DD}" type="pres">
      <dgm:prSet presAssocID="{1C1F8F3C-B6CE-49EE-BB3B-56068B32C217}" presName="spaceRect" presStyleCnt="0"/>
      <dgm:spPr/>
    </dgm:pt>
    <dgm:pt modelId="{88DC847D-2448-4585-9E7E-0F6DB30EE255}" type="pres">
      <dgm:prSet presAssocID="{1C1F8F3C-B6CE-49EE-BB3B-56068B32C217}" presName="textRect" presStyleLbl="revTx" presStyleIdx="2" presStyleCnt="7" custScaleY="176738" custLinFactNeighborY="44194">
        <dgm:presLayoutVars>
          <dgm:chMax val="1"/>
          <dgm:chPref val="1"/>
        </dgm:presLayoutVars>
      </dgm:prSet>
      <dgm:spPr/>
    </dgm:pt>
    <dgm:pt modelId="{4064FDBB-E709-4042-A994-D90A43816B8E}" type="pres">
      <dgm:prSet presAssocID="{15A6215E-AC45-4A5C-A127-42674B1FDAE9}" presName="sibTrans" presStyleCnt="0"/>
      <dgm:spPr/>
    </dgm:pt>
    <dgm:pt modelId="{6366E393-02F7-4DA7-9A5E-5DF7CE07B62C}" type="pres">
      <dgm:prSet presAssocID="{9F591B86-D532-4D3F-A5BF-B2D5891E5769}" presName="compNode" presStyleCnt="0"/>
      <dgm:spPr/>
    </dgm:pt>
    <dgm:pt modelId="{4223A230-99B3-468C-92EE-0A1C8CB3E196}" type="pres">
      <dgm:prSet presAssocID="{9F591B86-D532-4D3F-A5BF-B2D5891E5769}" presName="iconRect" presStyleLbl="node1" presStyleIdx="3" presStyleCnt="7" custLinFactNeighborX="-2481" custLinFactNeighborY="3572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24AF7F5F-8CD2-4315-AC53-DD21FEF9AF2A}" type="pres">
      <dgm:prSet presAssocID="{9F591B86-D532-4D3F-A5BF-B2D5891E5769}" presName="spaceRect" presStyleCnt="0"/>
      <dgm:spPr/>
    </dgm:pt>
    <dgm:pt modelId="{B0FC48EC-7288-4B51-B189-904060BD417E}" type="pres">
      <dgm:prSet presAssocID="{9F591B86-D532-4D3F-A5BF-B2D5891E5769}" presName="textRect" presStyleLbl="revTx" presStyleIdx="3" presStyleCnt="7" custLinFactNeighborY="13417">
        <dgm:presLayoutVars>
          <dgm:chMax val="1"/>
          <dgm:chPref val="1"/>
        </dgm:presLayoutVars>
      </dgm:prSet>
      <dgm:spPr/>
    </dgm:pt>
    <dgm:pt modelId="{E436FB23-E526-4963-ABD7-7F30F4EA0493}" type="pres">
      <dgm:prSet presAssocID="{645D2D71-FA65-4042-BFF6-9672BFE45FBE}" presName="sibTrans" presStyleCnt="0"/>
      <dgm:spPr/>
    </dgm:pt>
    <dgm:pt modelId="{AD0D7E1A-1CFB-4EB2-868A-DAB1B757F592}" type="pres">
      <dgm:prSet presAssocID="{D51418FB-AEAE-4A02-986E-D6E721BBCC62}" presName="compNode" presStyleCnt="0"/>
      <dgm:spPr/>
    </dgm:pt>
    <dgm:pt modelId="{1A2D703A-E4B1-42A8-BA1C-B5D38D00FD0F}" type="pres">
      <dgm:prSet presAssocID="{D51418FB-AEAE-4A02-986E-D6E721BBCC62}" presName="iconRect" presStyleLbl="node1" presStyleIdx="4" presStyleCnt="7" custLinFactX="100000" custLinFactNeighborX="160392" custLinFactNeighborY="-1678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0C30941E-AAA3-4C06-A947-C575BA49B9E3}" type="pres">
      <dgm:prSet presAssocID="{D51418FB-AEAE-4A02-986E-D6E721BBCC62}" presName="spaceRect" presStyleCnt="0"/>
      <dgm:spPr/>
    </dgm:pt>
    <dgm:pt modelId="{0FC8E11E-1001-47C1-A3B9-242B17EBD3BD}" type="pres">
      <dgm:prSet presAssocID="{D51418FB-AEAE-4A02-986E-D6E721BBCC62}" presName="textRect" presStyleLbl="revTx" presStyleIdx="4" presStyleCnt="7" custLinFactX="16282" custLinFactNeighborX="100000" custLinFactNeighborY="-18427">
        <dgm:presLayoutVars>
          <dgm:chMax val="1"/>
          <dgm:chPref val="1"/>
        </dgm:presLayoutVars>
      </dgm:prSet>
      <dgm:spPr/>
    </dgm:pt>
    <dgm:pt modelId="{626D128B-0CE7-4082-B950-2C8EC867D09B}" type="pres">
      <dgm:prSet presAssocID="{55A8FF25-CC7A-46A8-9EED-FCBAD70D66D8}" presName="sibTrans" presStyleCnt="0"/>
      <dgm:spPr/>
    </dgm:pt>
    <dgm:pt modelId="{F54DC781-F315-4488-8975-A155A4333686}" type="pres">
      <dgm:prSet presAssocID="{AA760480-3F26-4F63-A9F6-B15DBA87B531}" presName="compNode" presStyleCnt="0"/>
      <dgm:spPr/>
    </dgm:pt>
    <dgm:pt modelId="{A3832235-E511-44F9-AC12-B2901FE9509F}" type="pres">
      <dgm:prSet presAssocID="{AA760480-3F26-4F63-A9F6-B15DBA87B531}" presName="iconRect" presStyleLbl="node1" presStyleIdx="5" presStyleCnt="7" custLinFactX="100000" custLinFactNeighborX="180270" custLinFactNeighborY="-1678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6E9FE25A-D10F-494C-9811-3D81776C3E85}" type="pres">
      <dgm:prSet presAssocID="{AA760480-3F26-4F63-A9F6-B15DBA87B531}" presName="spaceRect" presStyleCnt="0"/>
      <dgm:spPr/>
    </dgm:pt>
    <dgm:pt modelId="{7813E04D-D8B8-4881-A566-29748C8055B8}" type="pres">
      <dgm:prSet presAssocID="{AA760480-3F26-4F63-A9F6-B15DBA87B531}" presName="textRect" presStyleLbl="revTx" presStyleIdx="5" presStyleCnt="7" custLinFactX="33277" custLinFactNeighborX="100000" custLinFactNeighborY="-18427">
        <dgm:presLayoutVars>
          <dgm:chMax val="1"/>
          <dgm:chPref val="1"/>
        </dgm:presLayoutVars>
      </dgm:prSet>
      <dgm:spPr/>
    </dgm:pt>
    <dgm:pt modelId="{7381AB23-3AC6-40F5-9A34-39C147020F63}" type="pres">
      <dgm:prSet presAssocID="{AC37F61C-E2B3-4948-8EBF-7664915BCF58}" presName="sibTrans" presStyleCnt="0"/>
      <dgm:spPr/>
    </dgm:pt>
    <dgm:pt modelId="{534B8C46-E78B-4AF0-8765-00B3292A402E}" type="pres">
      <dgm:prSet presAssocID="{B7DCDE69-A0B1-4078-8D22-1ABDF0236648}" presName="compNode" presStyleCnt="0"/>
      <dgm:spPr/>
    </dgm:pt>
    <dgm:pt modelId="{CAF7C8E9-7100-40A1-851E-74DA196F2B5A}" type="pres">
      <dgm:prSet presAssocID="{B7DCDE69-A0B1-4078-8D22-1ABDF0236648}" presName="iconRect" presStyleLbl="node1" presStyleIdx="6" presStyleCnt="7" custLinFactX="-280416" custLinFactNeighborX="-300000" custLinFactNeighborY="-16780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üromitarbeiter mit einfarbiger Füllung"/>
        </a:ext>
      </dgm:extLst>
    </dgm:pt>
    <dgm:pt modelId="{ABE5C091-F58F-4975-8855-AF79F4B6A595}" type="pres">
      <dgm:prSet presAssocID="{B7DCDE69-A0B1-4078-8D22-1ABDF0236648}" presName="spaceRect" presStyleCnt="0"/>
      <dgm:spPr/>
    </dgm:pt>
    <dgm:pt modelId="{6F060098-E6C6-4F5E-AD21-A6F7C59E93B8}" type="pres">
      <dgm:prSet presAssocID="{B7DCDE69-A0B1-4078-8D22-1ABDF0236648}" presName="textRect" presStyleLbl="revTx" presStyleIdx="6" presStyleCnt="7" custLinFactX="-100000" custLinFactNeighborX="-161892" custLinFactNeighborY="-18317">
        <dgm:presLayoutVars>
          <dgm:chMax val="1"/>
          <dgm:chPref val="1"/>
        </dgm:presLayoutVars>
      </dgm:prSet>
      <dgm:spPr/>
    </dgm:pt>
  </dgm:ptLst>
  <dgm:cxnLst>
    <dgm:cxn modelId="{31678B0A-042F-4BDE-94F6-2CE32FFD90DE}" type="presOf" srcId="{AA760480-3F26-4F63-A9F6-B15DBA87B531}" destId="{7813E04D-D8B8-4881-A566-29748C8055B8}" srcOrd="0" destOrd="0" presId="urn:microsoft.com/office/officeart/2018/2/layout/IconLabelList"/>
    <dgm:cxn modelId="{02C82514-2B5E-4A24-88A6-32FF1EA3C09B}" type="presOf" srcId="{9F591B86-D532-4D3F-A5BF-B2D5891E5769}" destId="{B0FC48EC-7288-4B51-B189-904060BD417E}" srcOrd="0" destOrd="0" presId="urn:microsoft.com/office/officeart/2018/2/layout/IconLabelList"/>
    <dgm:cxn modelId="{4FA7E418-8753-4E7D-A46C-68285C8F8DBD}" type="presOf" srcId="{B3807677-BD85-42AD-B7AB-6713A2061AA6}" destId="{DFE95504-6FFF-4D0A-A5E9-0E8DBED5D904}" srcOrd="0" destOrd="0" presId="urn:microsoft.com/office/officeart/2018/2/layout/IconLabelList"/>
    <dgm:cxn modelId="{2F6C9319-2A69-4667-B384-0712CCF048EE}" srcId="{F1E01E7A-3E48-4541-8022-0B52021709B7}" destId="{1C1F8F3C-B6CE-49EE-BB3B-56068B32C217}" srcOrd="2" destOrd="0" parTransId="{F07B9796-5DAF-462D-A0CB-93372D4515FE}" sibTransId="{15A6215E-AC45-4A5C-A127-42674B1FDAE9}"/>
    <dgm:cxn modelId="{AD361162-05EA-4F8D-83E1-E6BC1F7696F8}" srcId="{F1E01E7A-3E48-4541-8022-0B52021709B7}" destId="{AA760480-3F26-4F63-A9F6-B15DBA87B531}" srcOrd="5" destOrd="0" parTransId="{77DACF9D-D6AA-4611-93ED-B2584C1ACFDA}" sibTransId="{AC37F61C-E2B3-4948-8EBF-7664915BCF58}"/>
    <dgm:cxn modelId="{C2AE5563-D4AC-4558-B57A-2939EB8F85F4}" srcId="{F1E01E7A-3E48-4541-8022-0B52021709B7}" destId="{9F591B86-D532-4D3F-A5BF-B2D5891E5769}" srcOrd="3" destOrd="0" parTransId="{B77477D9-0160-4302-9276-04E273D2B147}" sibTransId="{645D2D71-FA65-4042-BFF6-9672BFE45FBE}"/>
    <dgm:cxn modelId="{F1B25543-088D-4561-8D83-F2E793271FAC}" type="presOf" srcId="{D51418FB-AEAE-4A02-986E-D6E721BBCC62}" destId="{0FC8E11E-1001-47C1-A3B9-242B17EBD3BD}" srcOrd="0" destOrd="0" presId="urn:microsoft.com/office/officeart/2018/2/layout/IconLabelList"/>
    <dgm:cxn modelId="{3F3B6E72-E2EB-465B-9BFB-378797C97AA5}" srcId="{F1E01E7A-3E48-4541-8022-0B52021709B7}" destId="{DF83EF6D-8FE1-4A08-BF23-F649090C4A81}" srcOrd="0" destOrd="0" parTransId="{969863A8-444E-4ACB-B660-AF7B8C31D210}" sibTransId="{982B494C-DE0D-495A-B369-1C43E85A5139}"/>
    <dgm:cxn modelId="{1E027475-E1E5-49F0-B787-DA0A406F908C}" srcId="{F1E01E7A-3E48-4541-8022-0B52021709B7}" destId="{B3807677-BD85-42AD-B7AB-6713A2061AA6}" srcOrd="1" destOrd="0" parTransId="{3C7559FF-B781-4530-B829-1663D06D7F7F}" sibTransId="{27D1CAB0-4154-41A1-87C9-8A1A6648C494}"/>
    <dgm:cxn modelId="{E4420E86-5056-4D72-B0B8-B4C82DB3C380}" type="presOf" srcId="{DF83EF6D-8FE1-4A08-BF23-F649090C4A81}" destId="{71EA7EEE-0D82-4BA2-A801-A18FA8203069}" srcOrd="0" destOrd="0" presId="urn:microsoft.com/office/officeart/2018/2/layout/IconLabelList"/>
    <dgm:cxn modelId="{623FB49C-E0B6-4C62-A67F-F63C72FD5EC9}" srcId="{F1E01E7A-3E48-4541-8022-0B52021709B7}" destId="{B7DCDE69-A0B1-4078-8D22-1ABDF0236648}" srcOrd="6" destOrd="0" parTransId="{E79B7E4A-0789-4CD3-91DB-5C5140A73E0D}" sibTransId="{AA31D114-453D-4594-8081-536C5508F689}"/>
    <dgm:cxn modelId="{6F7C109F-B898-4817-B086-BD9FB46CE119}" type="presOf" srcId="{B7DCDE69-A0B1-4078-8D22-1ABDF0236648}" destId="{6F060098-E6C6-4F5E-AD21-A6F7C59E93B8}" srcOrd="0" destOrd="0" presId="urn:microsoft.com/office/officeart/2018/2/layout/IconLabelList"/>
    <dgm:cxn modelId="{96ADAEB0-8510-4C2D-9F5F-885B82E3E913}" type="presOf" srcId="{1C1F8F3C-B6CE-49EE-BB3B-56068B32C217}" destId="{88DC847D-2448-4585-9E7E-0F6DB30EE255}" srcOrd="0" destOrd="0" presId="urn:microsoft.com/office/officeart/2018/2/layout/IconLabelList"/>
    <dgm:cxn modelId="{77776BD5-FD70-4F44-9FA9-D80EC476E2B5}" type="presOf" srcId="{F1E01E7A-3E48-4541-8022-0B52021709B7}" destId="{0C035B1B-7CE7-4D6E-A6DB-75056F168F45}" srcOrd="0" destOrd="0" presId="urn:microsoft.com/office/officeart/2018/2/layout/IconLabelList"/>
    <dgm:cxn modelId="{18E114DF-DE98-4AED-A547-57379E700C77}" srcId="{F1E01E7A-3E48-4541-8022-0B52021709B7}" destId="{D51418FB-AEAE-4A02-986E-D6E721BBCC62}" srcOrd="4" destOrd="0" parTransId="{0FF42177-6FB7-45AF-B370-B6B4B68213E0}" sibTransId="{55A8FF25-CC7A-46A8-9EED-FCBAD70D66D8}"/>
    <dgm:cxn modelId="{6A2F5A06-0AB1-47D1-BC85-9489271BD7F5}" type="presParOf" srcId="{0C035B1B-7CE7-4D6E-A6DB-75056F168F45}" destId="{DA892B6E-02C1-4341-ADD2-13FC63EE3346}" srcOrd="0" destOrd="0" presId="urn:microsoft.com/office/officeart/2018/2/layout/IconLabelList"/>
    <dgm:cxn modelId="{477A16A8-7C17-46B0-B16E-7B9515834F81}" type="presParOf" srcId="{DA892B6E-02C1-4341-ADD2-13FC63EE3346}" destId="{16DEC4A7-FAA3-469C-BE18-E8AC96FA68D5}" srcOrd="0" destOrd="0" presId="urn:microsoft.com/office/officeart/2018/2/layout/IconLabelList"/>
    <dgm:cxn modelId="{4D949D36-EF33-4A62-ADA2-E3BA0D79DFDC}" type="presParOf" srcId="{DA892B6E-02C1-4341-ADD2-13FC63EE3346}" destId="{7263C0C7-3EEA-46EE-B210-F02EFD26D6AF}" srcOrd="1" destOrd="0" presId="urn:microsoft.com/office/officeart/2018/2/layout/IconLabelList"/>
    <dgm:cxn modelId="{BFEEB139-F56F-48C0-BDE6-F2F956162B8F}" type="presParOf" srcId="{DA892B6E-02C1-4341-ADD2-13FC63EE3346}" destId="{71EA7EEE-0D82-4BA2-A801-A18FA8203069}" srcOrd="2" destOrd="0" presId="urn:microsoft.com/office/officeart/2018/2/layout/IconLabelList"/>
    <dgm:cxn modelId="{84D6B793-2E7F-480F-B86D-E2FEFA286FC0}" type="presParOf" srcId="{0C035B1B-7CE7-4D6E-A6DB-75056F168F45}" destId="{4EE5EB88-7704-4EE1-8C8C-E9BCA66E3D5F}" srcOrd="1" destOrd="0" presId="urn:microsoft.com/office/officeart/2018/2/layout/IconLabelList"/>
    <dgm:cxn modelId="{FA16B29C-3087-4FAB-8D42-11BD913FFA5C}" type="presParOf" srcId="{0C035B1B-7CE7-4D6E-A6DB-75056F168F45}" destId="{DFBACB71-568C-44A7-9825-7399DC8FB779}" srcOrd="2" destOrd="0" presId="urn:microsoft.com/office/officeart/2018/2/layout/IconLabelList"/>
    <dgm:cxn modelId="{98CD0189-4B6B-45E1-9758-D892384E6AE4}" type="presParOf" srcId="{DFBACB71-568C-44A7-9825-7399DC8FB779}" destId="{7C39435F-6214-4DE7-9FC9-F5F596A5C451}" srcOrd="0" destOrd="0" presId="urn:microsoft.com/office/officeart/2018/2/layout/IconLabelList"/>
    <dgm:cxn modelId="{BAF1B877-9C2C-47C9-B77E-A71A9D701421}" type="presParOf" srcId="{DFBACB71-568C-44A7-9825-7399DC8FB779}" destId="{06D39603-AF8A-465B-A47D-F17627E0A5D5}" srcOrd="1" destOrd="0" presId="urn:microsoft.com/office/officeart/2018/2/layout/IconLabelList"/>
    <dgm:cxn modelId="{589A105E-57A0-4B20-9F3D-5B3F33B1A31B}" type="presParOf" srcId="{DFBACB71-568C-44A7-9825-7399DC8FB779}" destId="{DFE95504-6FFF-4D0A-A5E9-0E8DBED5D904}" srcOrd="2" destOrd="0" presId="urn:microsoft.com/office/officeart/2018/2/layout/IconLabelList"/>
    <dgm:cxn modelId="{00DB5561-5683-45CC-8532-22775D94830D}" type="presParOf" srcId="{0C035B1B-7CE7-4D6E-A6DB-75056F168F45}" destId="{90AC6217-A78B-48E0-A2F4-D29241E494FB}" srcOrd="3" destOrd="0" presId="urn:microsoft.com/office/officeart/2018/2/layout/IconLabelList"/>
    <dgm:cxn modelId="{57765F1A-6E93-4FC3-B9AE-888C603CE250}" type="presParOf" srcId="{0C035B1B-7CE7-4D6E-A6DB-75056F168F45}" destId="{26B81368-ED90-4FD2-AB27-02215DC57510}" srcOrd="4" destOrd="0" presId="urn:microsoft.com/office/officeart/2018/2/layout/IconLabelList"/>
    <dgm:cxn modelId="{CC291C11-4262-453B-90A3-5EEC8B81D3C8}" type="presParOf" srcId="{26B81368-ED90-4FD2-AB27-02215DC57510}" destId="{1481AA1A-1CC1-440B-8547-67CD296BAD17}" srcOrd="0" destOrd="0" presId="urn:microsoft.com/office/officeart/2018/2/layout/IconLabelList"/>
    <dgm:cxn modelId="{7E3DF874-F8D7-49E8-85D1-0F5AD25900F2}" type="presParOf" srcId="{26B81368-ED90-4FD2-AB27-02215DC57510}" destId="{80B7181A-415F-434F-8F08-C77F518A82DD}" srcOrd="1" destOrd="0" presId="urn:microsoft.com/office/officeart/2018/2/layout/IconLabelList"/>
    <dgm:cxn modelId="{2E8AE782-89F9-44A7-A625-5E54DC7647DA}" type="presParOf" srcId="{26B81368-ED90-4FD2-AB27-02215DC57510}" destId="{88DC847D-2448-4585-9E7E-0F6DB30EE255}" srcOrd="2" destOrd="0" presId="urn:microsoft.com/office/officeart/2018/2/layout/IconLabelList"/>
    <dgm:cxn modelId="{17E342E8-F767-49A7-9784-AC87614FF561}" type="presParOf" srcId="{0C035B1B-7CE7-4D6E-A6DB-75056F168F45}" destId="{4064FDBB-E709-4042-A994-D90A43816B8E}" srcOrd="5" destOrd="0" presId="urn:microsoft.com/office/officeart/2018/2/layout/IconLabelList"/>
    <dgm:cxn modelId="{646380C3-1B0F-431C-B91A-2BB2EE366D7E}" type="presParOf" srcId="{0C035B1B-7CE7-4D6E-A6DB-75056F168F45}" destId="{6366E393-02F7-4DA7-9A5E-5DF7CE07B62C}" srcOrd="6" destOrd="0" presId="urn:microsoft.com/office/officeart/2018/2/layout/IconLabelList"/>
    <dgm:cxn modelId="{189C3619-65D0-4C45-8343-9E672F7ECE8B}" type="presParOf" srcId="{6366E393-02F7-4DA7-9A5E-5DF7CE07B62C}" destId="{4223A230-99B3-468C-92EE-0A1C8CB3E196}" srcOrd="0" destOrd="0" presId="urn:microsoft.com/office/officeart/2018/2/layout/IconLabelList"/>
    <dgm:cxn modelId="{D4FA48DB-5ED5-44C6-B12C-EE71F8CA60C4}" type="presParOf" srcId="{6366E393-02F7-4DA7-9A5E-5DF7CE07B62C}" destId="{24AF7F5F-8CD2-4315-AC53-DD21FEF9AF2A}" srcOrd="1" destOrd="0" presId="urn:microsoft.com/office/officeart/2018/2/layout/IconLabelList"/>
    <dgm:cxn modelId="{C5D01D79-7D85-4A84-AFEB-103B152351F4}" type="presParOf" srcId="{6366E393-02F7-4DA7-9A5E-5DF7CE07B62C}" destId="{B0FC48EC-7288-4B51-B189-904060BD417E}" srcOrd="2" destOrd="0" presId="urn:microsoft.com/office/officeart/2018/2/layout/IconLabelList"/>
    <dgm:cxn modelId="{7C3C5D39-4508-400F-AB25-E20A32273A19}" type="presParOf" srcId="{0C035B1B-7CE7-4D6E-A6DB-75056F168F45}" destId="{E436FB23-E526-4963-ABD7-7F30F4EA0493}" srcOrd="7" destOrd="0" presId="urn:microsoft.com/office/officeart/2018/2/layout/IconLabelList"/>
    <dgm:cxn modelId="{BB862981-88DC-4EEE-8504-4D01B27D4879}" type="presParOf" srcId="{0C035B1B-7CE7-4D6E-A6DB-75056F168F45}" destId="{AD0D7E1A-1CFB-4EB2-868A-DAB1B757F592}" srcOrd="8" destOrd="0" presId="urn:microsoft.com/office/officeart/2018/2/layout/IconLabelList"/>
    <dgm:cxn modelId="{7420A61D-203D-4224-AC68-FE2990C02417}" type="presParOf" srcId="{AD0D7E1A-1CFB-4EB2-868A-DAB1B757F592}" destId="{1A2D703A-E4B1-42A8-BA1C-B5D38D00FD0F}" srcOrd="0" destOrd="0" presId="urn:microsoft.com/office/officeart/2018/2/layout/IconLabelList"/>
    <dgm:cxn modelId="{4DBE8C2C-B810-4650-8089-51B24B9F45BD}" type="presParOf" srcId="{AD0D7E1A-1CFB-4EB2-868A-DAB1B757F592}" destId="{0C30941E-AAA3-4C06-A947-C575BA49B9E3}" srcOrd="1" destOrd="0" presId="urn:microsoft.com/office/officeart/2018/2/layout/IconLabelList"/>
    <dgm:cxn modelId="{E8A2D39F-ED6C-4023-9FC7-7431090E334D}" type="presParOf" srcId="{AD0D7E1A-1CFB-4EB2-868A-DAB1B757F592}" destId="{0FC8E11E-1001-47C1-A3B9-242B17EBD3BD}" srcOrd="2" destOrd="0" presId="urn:microsoft.com/office/officeart/2018/2/layout/IconLabelList"/>
    <dgm:cxn modelId="{7EF2CBE1-A8E2-4A62-ACEC-40AEDA4F1E63}" type="presParOf" srcId="{0C035B1B-7CE7-4D6E-A6DB-75056F168F45}" destId="{626D128B-0CE7-4082-B950-2C8EC867D09B}" srcOrd="9" destOrd="0" presId="urn:microsoft.com/office/officeart/2018/2/layout/IconLabelList"/>
    <dgm:cxn modelId="{5C9F25B2-ACC6-4393-9EC2-AFE9AEAD3CF6}" type="presParOf" srcId="{0C035B1B-7CE7-4D6E-A6DB-75056F168F45}" destId="{F54DC781-F315-4488-8975-A155A4333686}" srcOrd="10" destOrd="0" presId="urn:microsoft.com/office/officeart/2018/2/layout/IconLabelList"/>
    <dgm:cxn modelId="{CEF43215-AEB5-4185-8E7B-3AB217E5426E}" type="presParOf" srcId="{F54DC781-F315-4488-8975-A155A4333686}" destId="{A3832235-E511-44F9-AC12-B2901FE9509F}" srcOrd="0" destOrd="0" presId="urn:microsoft.com/office/officeart/2018/2/layout/IconLabelList"/>
    <dgm:cxn modelId="{2EAD7B21-E92D-4DB6-97AD-B3F9EF960083}" type="presParOf" srcId="{F54DC781-F315-4488-8975-A155A4333686}" destId="{6E9FE25A-D10F-494C-9811-3D81776C3E85}" srcOrd="1" destOrd="0" presId="urn:microsoft.com/office/officeart/2018/2/layout/IconLabelList"/>
    <dgm:cxn modelId="{EB60767D-4179-47EE-8DEE-650F13EA1A03}" type="presParOf" srcId="{F54DC781-F315-4488-8975-A155A4333686}" destId="{7813E04D-D8B8-4881-A566-29748C8055B8}" srcOrd="2" destOrd="0" presId="urn:microsoft.com/office/officeart/2018/2/layout/IconLabelList"/>
    <dgm:cxn modelId="{910A1D41-7D76-4D04-8565-E282EB8196C0}" type="presParOf" srcId="{0C035B1B-7CE7-4D6E-A6DB-75056F168F45}" destId="{7381AB23-3AC6-40F5-9A34-39C147020F63}" srcOrd="11" destOrd="0" presId="urn:microsoft.com/office/officeart/2018/2/layout/IconLabelList"/>
    <dgm:cxn modelId="{4A0AB14A-52DE-481A-89DE-71F7D7CD5F97}" type="presParOf" srcId="{0C035B1B-7CE7-4D6E-A6DB-75056F168F45}" destId="{534B8C46-E78B-4AF0-8765-00B3292A402E}" srcOrd="12" destOrd="0" presId="urn:microsoft.com/office/officeart/2018/2/layout/IconLabelList"/>
    <dgm:cxn modelId="{DEC1380D-3BB2-4B12-86A7-9BA548F2FE61}" type="presParOf" srcId="{534B8C46-E78B-4AF0-8765-00B3292A402E}" destId="{CAF7C8E9-7100-40A1-851E-74DA196F2B5A}" srcOrd="0" destOrd="0" presId="urn:microsoft.com/office/officeart/2018/2/layout/IconLabelList"/>
    <dgm:cxn modelId="{B5559E36-45CC-45EC-B7D2-EB55E2A5EE4E}" type="presParOf" srcId="{534B8C46-E78B-4AF0-8765-00B3292A402E}" destId="{ABE5C091-F58F-4975-8855-AF79F4B6A595}" srcOrd="1" destOrd="0" presId="urn:microsoft.com/office/officeart/2018/2/layout/IconLabelList"/>
    <dgm:cxn modelId="{2C8D7200-58A7-49C9-84FC-0A6D0C737198}" type="presParOf" srcId="{534B8C46-E78B-4AF0-8765-00B3292A402E}" destId="{6F060098-E6C6-4F5E-AD21-A6F7C59E93B8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EC4A7-FAA3-469C-BE18-E8AC96FA68D5}">
      <dsp:nvSpPr>
        <dsp:cNvPr id="0" name=""/>
        <dsp:cNvSpPr/>
      </dsp:nvSpPr>
      <dsp:spPr>
        <a:xfrm>
          <a:off x="529774" y="149332"/>
          <a:ext cx="370986" cy="370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A7EEE-0D82-4BA2-A801-A18FA8203069}">
      <dsp:nvSpPr>
        <dsp:cNvPr id="0" name=""/>
        <dsp:cNvSpPr/>
      </dsp:nvSpPr>
      <dsp:spPr>
        <a:xfrm>
          <a:off x="303060" y="650292"/>
          <a:ext cx="824414" cy="32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/>
            <a:t>Problem</a:t>
          </a:r>
          <a:endParaRPr lang="en-US" sz="1100" kern="1200" dirty="0"/>
        </a:p>
      </dsp:txBody>
      <dsp:txXfrm>
        <a:off x="303060" y="650292"/>
        <a:ext cx="824414" cy="329765"/>
      </dsp:txXfrm>
    </dsp:sp>
    <dsp:sp modelId="{7C39435F-6214-4DE7-9FC9-F5F596A5C451}">
      <dsp:nvSpPr>
        <dsp:cNvPr id="0" name=""/>
        <dsp:cNvSpPr/>
      </dsp:nvSpPr>
      <dsp:spPr>
        <a:xfrm>
          <a:off x="1498461" y="149332"/>
          <a:ext cx="370986" cy="370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95504-6FFF-4D0A-A5E9-0E8DBED5D904}">
      <dsp:nvSpPr>
        <dsp:cNvPr id="0" name=""/>
        <dsp:cNvSpPr/>
      </dsp:nvSpPr>
      <dsp:spPr>
        <a:xfrm>
          <a:off x="1271747" y="650292"/>
          <a:ext cx="824414" cy="32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 err="1"/>
            <a:t>Magist</a:t>
          </a:r>
          <a:r>
            <a:rPr lang="de-DE" sz="1100" b="0" i="0" kern="1200" dirty="0"/>
            <a:t>: Facts &amp; Fields</a:t>
          </a:r>
          <a:endParaRPr lang="en-US" sz="1100" kern="1200" dirty="0"/>
        </a:p>
      </dsp:txBody>
      <dsp:txXfrm>
        <a:off x="1271747" y="650292"/>
        <a:ext cx="824414" cy="329765"/>
      </dsp:txXfrm>
    </dsp:sp>
    <dsp:sp modelId="{1481AA1A-1CC1-440B-8547-67CD296BAD17}">
      <dsp:nvSpPr>
        <dsp:cNvPr id="0" name=""/>
        <dsp:cNvSpPr/>
      </dsp:nvSpPr>
      <dsp:spPr>
        <a:xfrm>
          <a:off x="2459905" y="194712"/>
          <a:ext cx="370986" cy="370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DC847D-2448-4585-9E7E-0F6DB30EE255}">
      <dsp:nvSpPr>
        <dsp:cNvPr id="0" name=""/>
        <dsp:cNvSpPr/>
      </dsp:nvSpPr>
      <dsp:spPr>
        <a:xfrm>
          <a:off x="2240433" y="606237"/>
          <a:ext cx="824414" cy="58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 err="1"/>
            <a:t>Product</a:t>
          </a:r>
          <a:endParaRPr lang="de-DE" sz="1100" b="0" i="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 err="1"/>
            <a:t>Overview</a:t>
          </a:r>
          <a:endParaRPr lang="en-US" sz="1100" kern="1200" dirty="0"/>
        </a:p>
      </dsp:txBody>
      <dsp:txXfrm>
        <a:off x="2240433" y="606237"/>
        <a:ext cx="824414" cy="582821"/>
      </dsp:txXfrm>
    </dsp:sp>
    <dsp:sp modelId="{4223A230-99B3-468C-92EE-0A1C8CB3E196}">
      <dsp:nvSpPr>
        <dsp:cNvPr id="0" name=""/>
        <dsp:cNvSpPr/>
      </dsp:nvSpPr>
      <dsp:spPr>
        <a:xfrm>
          <a:off x="3426629" y="281852"/>
          <a:ext cx="370986" cy="370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C48EC-7288-4B51-B189-904060BD417E}">
      <dsp:nvSpPr>
        <dsp:cNvPr id="0" name=""/>
        <dsp:cNvSpPr/>
      </dsp:nvSpPr>
      <dsp:spPr>
        <a:xfrm>
          <a:off x="3209120" y="694536"/>
          <a:ext cx="824414" cy="32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/>
            <a:t>Orders</a:t>
          </a:r>
          <a:endParaRPr lang="en-US" sz="1100" kern="1200" dirty="0"/>
        </a:p>
      </dsp:txBody>
      <dsp:txXfrm>
        <a:off x="3209120" y="694536"/>
        <a:ext cx="824414" cy="329765"/>
      </dsp:txXfrm>
    </dsp:sp>
    <dsp:sp modelId="{1A2D703A-E4B1-42A8-BA1C-B5D38D00FD0F}">
      <dsp:nvSpPr>
        <dsp:cNvPr id="0" name=""/>
        <dsp:cNvSpPr/>
      </dsp:nvSpPr>
      <dsp:spPr>
        <a:xfrm>
          <a:off x="1980136" y="1187173"/>
          <a:ext cx="370986" cy="3709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E11E-1001-47C1-A3B9-242B17EBD3BD}">
      <dsp:nvSpPr>
        <dsp:cNvPr id="0" name=""/>
        <dsp:cNvSpPr/>
      </dsp:nvSpPr>
      <dsp:spPr>
        <a:xfrm>
          <a:off x="1746049" y="1689618"/>
          <a:ext cx="824414" cy="32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 err="1"/>
            <a:t>Delivery</a:t>
          </a:r>
          <a:endParaRPr lang="en-US" sz="1100" kern="1200" dirty="0"/>
        </a:p>
      </dsp:txBody>
      <dsp:txXfrm>
        <a:off x="1746049" y="1689618"/>
        <a:ext cx="824414" cy="329765"/>
      </dsp:txXfrm>
    </dsp:sp>
    <dsp:sp modelId="{A3832235-E511-44F9-AC12-B2901FE9509F}">
      <dsp:nvSpPr>
        <dsp:cNvPr id="0" name=""/>
        <dsp:cNvSpPr/>
      </dsp:nvSpPr>
      <dsp:spPr>
        <a:xfrm>
          <a:off x="3022567" y="1187173"/>
          <a:ext cx="370986" cy="3709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3E04D-D8B8-4881-A566-29748C8055B8}">
      <dsp:nvSpPr>
        <dsp:cNvPr id="0" name=""/>
        <dsp:cNvSpPr/>
      </dsp:nvSpPr>
      <dsp:spPr>
        <a:xfrm>
          <a:off x="2854844" y="1689618"/>
          <a:ext cx="824414" cy="32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 err="1"/>
            <a:t>Conclusion</a:t>
          </a:r>
          <a:r>
            <a:rPr lang="de-DE" sz="1100" b="0" i="0" kern="1200" dirty="0"/>
            <a:t> </a:t>
          </a:r>
          <a:endParaRPr lang="en-US" sz="1100" kern="1200" dirty="0"/>
        </a:p>
      </dsp:txBody>
      <dsp:txXfrm>
        <a:off x="2854844" y="1689618"/>
        <a:ext cx="824414" cy="329765"/>
      </dsp:txXfrm>
    </dsp:sp>
    <dsp:sp modelId="{CAF7C8E9-7100-40A1-851E-74DA196F2B5A}">
      <dsp:nvSpPr>
        <dsp:cNvPr id="0" name=""/>
        <dsp:cNvSpPr/>
      </dsp:nvSpPr>
      <dsp:spPr>
        <a:xfrm>
          <a:off x="798226" y="1187173"/>
          <a:ext cx="370986" cy="37098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60098-E6C6-4F5E-AD21-A6F7C59E93B8}">
      <dsp:nvSpPr>
        <dsp:cNvPr id="0" name=""/>
        <dsp:cNvSpPr/>
      </dsp:nvSpPr>
      <dsp:spPr>
        <a:xfrm>
          <a:off x="565702" y="1689981"/>
          <a:ext cx="824414" cy="32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kern="1200" dirty="0"/>
            <a:t>Sellers</a:t>
          </a:r>
          <a:endParaRPr lang="en-US" sz="1100" kern="1200" dirty="0"/>
        </a:p>
      </dsp:txBody>
      <dsp:txXfrm>
        <a:off x="565702" y="1689981"/>
        <a:ext cx="824414" cy="329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Folie mittels Klicken verschieben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e-DE" sz="1400" spc="-1" strike="noStrike">
                <a:latin typeface="Times New Roman"/>
              </a:rPr>
              <a:t>&lt;Kopfzeile&gt;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dt" idx="1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ftr" idx="1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sldNum" idx="1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1D9F3CE0-878D-420B-B646-949C5DD97917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Num" idx="21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400" spc="-1" strike="noStrike"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064504-C546-4090-9A63-CF038F3AF721}" type="slidenum">
              <a:rPr b="0" lang="de-DE" sz="1400" spc="-1" strike="noStrike">
                <a:latin typeface="Times New Roman"/>
                <a:ea typeface="DejaVu Sans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Num" idx="22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400" spc="-1" strike="noStrike"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AB7FEEF-48EF-4E4A-8FAE-50B29BFD3C18}" type="slidenum">
              <a:rPr b="0" lang="de-DE" sz="1400" spc="-1" strike="noStrike">
                <a:latin typeface="Times New Roman"/>
                <a:ea typeface="DejaVu Sans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sldNum" idx="16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400" spc="-1" strike="noStrike"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32827E5-6E41-41B8-B12A-372903F84777}" type="slidenum">
              <a:rPr b="0" lang="de-DE" sz="1400" spc="-1" strike="noStrike">
                <a:latin typeface="Times New Roman"/>
                <a:ea typeface="DejaVu Sans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Num" idx="17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400" spc="-1" strike="noStrike"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0D93654-D8F3-4801-ACFF-E7E9DE07483E}" type="slidenum">
              <a:rPr b="0" lang="de-DE" sz="1400" spc="-1" strike="noStrike">
                <a:latin typeface="Times New Roman"/>
                <a:ea typeface="DejaVu Sans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Num" idx="18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400" spc="-1" strike="noStrike"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565452-F4FD-41C3-A7FE-E101ADC8ABD7}" type="slidenum">
              <a:rPr b="0" lang="de-DE" sz="1400" spc="-1" strike="noStrike">
                <a:latin typeface="Times New Roman"/>
                <a:ea typeface="DejaVu Sans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Num" idx="19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400" spc="-1" strike="noStrike"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7BFFCB8-9503-4A13-A298-16E1E4DEC609}" type="slidenum">
              <a:rPr b="0" lang="de-DE" sz="1400" spc="-1" strike="noStrike">
                <a:latin typeface="Times New Roman"/>
                <a:ea typeface="DejaVu Sans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Num" idx="20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400" spc="-1" strike="noStrike"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A564CC5-864F-43FA-B4A8-4017ABFA127B}" type="slidenum">
              <a:rPr b="0" lang="de-DE" sz="1400" spc="-1" strike="noStrike">
                <a:latin typeface="Times New Roman"/>
                <a:ea typeface="DejaVu Sans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90E7B02-2974-4EB4-BDC2-0DE1F734EC3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957A63-AB8A-436D-9D0D-F4A30AF5CFD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3F567D5-B7F0-45D7-B403-BBB8BB1006D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B323130-0C01-4731-8602-0E506D76828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349B933-C03B-407B-B66C-92205CED324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DBEC918-BDE8-44C5-AA6A-C0CCEFE38F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356F3B9-FC9B-4BAC-BA3C-C1FC69452EA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4FAEE57-341F-487C-BD6D-7EAFEE86155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1B38AFA-D566-4D55-BB8E-E80E3D73A65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1EF5273-5F2E-45C7-BDB8-597F4D15011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4184E54-94BC-4B64-9BC0-7FF663E19D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51333B-995A-43CD-B386-F99870264E0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6E85796-416B-462B-AF50-1B9BA6358BD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6D59BD0-A535-4EAD-A055-45099ECA992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64AA117-AA4B-4E53-B527-E9DA9306EC9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C9D4EB9-1624-4FA7-BE78-7F34C696C0F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C371E39-8AF0-4583-9443-A1B0F118A6C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6982C8C-1CF9-43AF-8534-6050496E7E9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1644ACD-18D2-498E-9275-22A3D7AE62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BEC68D0-3D74-44CC-A73F-0F7F93517CC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3220F4B-A776-4BB7-8B7E-7A4B046F05E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2149FE1-BFDF-4E72-AD21-B8ADFCB3CFE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7AA48A-192C-4ECE-8921-4755CB8E35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42ADF7A-31B6-4FA6-81A0-EC9D807B017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98B57F3-1A7D-4595-8913-EAE083C9AE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268C19B-B22F-4F60-9F32-92AB1628FD3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C25F28A-2F12-466A-B9C8-1629098A97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B74E6A3-6585-4CA4-97A5-6F0E3906A78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6B452F9-700B-466A-BCDD-3ED11BFF184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35A7E8A-8104-4740-8790-1E15637D749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96B042C-1F71-4B9F-9140-DBA25B1A327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1DD3AC0-313E-46B2-96E3-949B5A70B68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6F2DC83-AD68-49ED-8F21-C5146BCAC6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0C79095-CFD8-4E07-B4F3-500FF8EB001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357CAEB-5779-4F7C-9498-66A6574117F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D4A3A29-F260-448B-8103-DFD4D341B6E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1404304-235B-4C56-861F-0777E94B31E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E9856E7-AC11-4169-A075-0F17C7C4C8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BBD35DD-AFAC-4ADE-A542-FA91581CC9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02FE4D8-5746-48C0-9670-92550155A8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9AF38C2-81D9-4098-8513-476D9D58A5F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B7C5602-BD09-4BB1-A52A-E87D4F874A4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5BD0425-7934-4DDE-B385-4CDA5D30DA3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0572BCC-42D7-4596-9F39-3E8D6F0A011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A807027-DC9D-4C83-8B75-00934516563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75DF550-894C-4E39-A20B-202FACFF502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88284E7-52C1-4FE1-82B2-68D1B6D2667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9370046-38AD-40C3-ADDD-781026B08EF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60360" y="928800"/>
            <a:ext cx="7559280" cy="197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6000" spc="-1" strike="noStrike">
                <a:latin typeface="Arial"/>
              </a:rPr>
              <a:t>Mastertitelformat bearbeiten</a:t>
            </a:r>
            <a:endParaRPr b="0" lang="de-DE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5B608C5-85A5-4868-A272-8F86214201CC}" type="slidenum">
              <a: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4400" spc="-1" strike="noStrike">
                <a:latin typeface="Arial"/>
              </a:rPr>
              <a:t>Mastertitelformat bearbeiten</a:t>
            </a:r>
            <a:endParaRPr b="0" lang="de-D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de-DE" sz="3200" spc="-1" strike="noStrike">
                <a:latin typeface="Arial"/>
              </a:rPr>
              <a:t>Mastertextformat bearbeiten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</a:rPr>
              <a:t>Zweite Ebene</a:t>
            </a:r>
            <a:endParaRPr b="0" lang="de-DE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Dritte 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DCD92AA-8987-4C28-875E-CB333A3AC553}" type="slidenum">
              <a: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 idx="7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8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9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A834122-E20D-4C3E-B4CD-D14FCF11F5A5}" type="slidenum">
              <a: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4400" spc="-1" strike="noStrike">
                <a:latin typeface="Arial"/>
              </a:rPr>
              <a:t>Mastertitelformat bearbeiten</a:t>
            </a:r>
            <a:endParaRPr b="0" lang="de-D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dt" idx="10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ftr" idx="1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sldNum" idx="1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3520FCB-FCBD-46FC-AADD-3BA8DB4AF403}" type="slidenum">
              <a: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laventanaciudadana.cl/el-factor-brasil-y-las-emergentes-tendencias-politicas-en-america-del-sur/" TargetMode="External"/><Relationship Id="rId3" Type="http://schemas.openxmlformats.org/officeDocument/2006/relationships/hyperlink" Target="https://creativecommons.org/licenses/by/3.0/" TargetMode="External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fik 19" descr="Ein Bild, das Essen, grün enthält.&#10;&#10;Automatisch generierte Beschreibung"/>
          <p:cNvPicPr/>
          <p:nvPr/>
        </p:nvPicPr>
        <p:blipFill>
          <a:blip r:embed="rId1"/>
          <a:srcRect l="32945" t="0" r="30372" b="0"/>
          <a:stretch/>
        </p:blipFill>
        <p:spPr>
          <a:xfrm>
            <a:off x="0" y="0"/>
            <a:ext cx="3833640" cy="5670360"/>
          </a:xfrm>
          <a:prstGeom prst="rect">
            <a:avLst/>
          </a:prstGeom>
          <a:ln w="0">
            <a:noFill/>
          </a:ln>
        </p:spPr>
      </p:pic>
      <p:sp>
        <p:nvSpPr>
          <p:cNvPr id="171" name="Rectangle 26"/>
          <p:cNvSpPr/>
          <p:nvPr/>
        </p:nvSpPr>
        <p:spPr>
          <a:xfrm>
            <a:off x="3834360" y="0"/>
            <a:ext cx="6246000" cy="56703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363560" y="529200"/>
            <a:ext cx="5187600" cy="277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6000"/>
          </a:bodyPr>
          <a:p>
            <a:pPr>
              <a:lnSpc>
                <a:spcPct val="100000"/>
              </a:lnSpc>
              <a:buNone/>
            </a:pPr>
            <a:r>
              <a:rPr b="0" lang="de-DE" sz="6000" spc="-1" strike="noStrike">
                <a:solidFill>
                  <a:srgbClr val="ffffff"/>
                </a:solidFill>
                <a:latin typeface="Arial"/>
              </a:rPr>
              <a:t>Eniac &amp; Magist: Breakout into Brazil Market?</a:t>
            </a:r>
            <a:endParaRPr b="0" lang="de-DE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>
          <a:xfrm>
            <a:off x="4363560" y="3436560"/>
            <a:ext cx="5187600" cy="17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74" name="Textfeld 6"/>
          <p:cNvSpPr/>
          <p:nvPr/>
        </p:nvSpPr>
        <p:spPr>
          <a:xfrm>
            <a:off x="7399800" y="5683320"/>
            <a:ext cx="2836440" cy="2098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de-DE" sz="700" spc="-1" strike="noStrike">
                <a:solidFill>
                  <a:srgbClr val="ffffff"/>
                </a:solidFill>
                <a:latin typeface="Calibri"/>
              </a:rPr>
              <a:t>"</a:t>
            </a:r>
            <a:r>
              <a:rPr b="0" lang="de-DE" sz="700" spc="-1" strike="noStrike" u="sng">
                <a:solidFill>
                  <a:srgbClr val="ffffff"/>
                </a:solidFill>
                <a:uFillTx/>
                <a:latin typeface="Calibri"/>
                <a:hlinkClick r:id="rId2"/>
              </a:rPr>
              <a:t>Dieses Foto</a:t>
            </a:r>
            <a:r>
              <a:rPr b="0" lang="de-DE" sz="700" spc="-1" strike="noStrike">
                <a:solidFill>
                  <a:srgbClr val="ffffff"/>
                </a:solidFill>
                <a:latin typeface="Calibri"/>
              </a:rPr>
              <a:t>" von Unbekannter Autor ist lizenziert gemäß </a:t>
            </a:r>
            <a:r>
              <a:rPr b="0" lang="de-DE" sz="700" spc="-1" strike="noStrike" u="sng">
                <a:solidFill>
                  <a:srgbClr val="ffffff"/>
                </a:solidFill>
                <a:uFillTx/>
                <a:latin typeface="Calibri"/>
                <a:hlinkClick r:id="rId3"/>
              </a:rPr>
              <a:t>CC BY</a:t>
            </a:r>
            <a:endParaRPr b="0" lang="de-DE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10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7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86120" y="291600"/>
            <a:ext cx="3512880" cy="1341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5000"/>
          </a:bodyPr>
          <a:p>
            <a:pPr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rgbClr val="000000"/>
                </a:solidFill>
                <a:latin typeface="Calibri Light"/>
              </a:rPr>
              <a:t>Order Delivery</a:t>
            </a:r>
            <a:endParaRPr b="0" lang="de-DE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801000" y="4105440"/>
            <a:ext cx="2898000" cy="3129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Rectangle 33"/>
          <p:cNvSpPr/>
          <p:nvPr/>
        </p:nvSpPr>
        <p:spPr>
          <a:xfrm>
            <a:off x="3835800" y="0"/>
            <a:ext cx="6244560" cy="56703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Rounded Rectangle 9"/>
          <p:cNvSpPr/>
          <p:nvPr/>
        </p:nvSpPr>
        <p:spPr>
          <a:xfrm>
            <a:off x="4236480" y="461160"/>
            <a:ext cx="5443560" cy="47451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algn="t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Rechteck 68"/>
          <p:cNvSpPr/>
          <p:nvPr/>
        </p:nvSpPr>
        <p:spPr>
          <a:xfrm>
            <a:off x="176400" y="2217600"/>
            <a:ext cx="3532320" cy="1523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>
                <a:lumMod val="95000"/>
                <a:lumOff val="500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Delay of ~ 8 days (All products) </a:t>
            </a:r>
            <a:endParaRPr b="0" lang="de-D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de-D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Delay of ~ 13 days (Tech products)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226" name="Grafik 4" descr=""/>
          <p:cNvPicPr/>
          <p:nvPr/>
        </p:nvPicPr>
        <p:blipFill>
          <a:blip r:embed="rId1"/>
          <a:stretch/>
        </p:blipFill>
        <p:spPr>
          <a:xfrm>
            <a:off x="4315680" y="1227960"/>
            <a:ext cx="5284080" cy="3211200"/>
          </a:xfrm>
          <a:prstGeom prst="rect">
            <a:avLst/>
          </a:prstGeom>
          <a:ln w="0">
            <a:noFill/>
          </a:ln>
        </p:spPr>
      </p:pic>
      <p:sp>
        <p:nvSpPr>
          <p:cNvPr id="227" name="Rechteck 10"/>
          <p:cNvSpPr/>
          <p:nvPr/>
        </p:nvSpPr>
        <p:spPr>
          <a:xfrm>
            <a:off x="8553960" y="1578240"/>
            <a:ext cx="338760" cy="2602800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28" name="Textfeld 14"/>
          <p:cNvSpPr/>
          <p:nvPr/>
        </p:nvSpPr>
        <p:spPr>
          <a:xfrm>
            <a:off x="8331120" y="1280160"/>
            <a:ext cx="7851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DE" sz="1000" spc="-1" strike="noStrike">
                <a:solidFill>
                  <a:srgbClr val="000000"/>
                </a:solidFill>
                <a:latin typeface="Calibri"/>
              </a:rPr>
              <a:t>~ 13 days</a:t>
            </a:r>
            <a:endParaRPr b="0" lang="de-DE" sz="10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: Shape 152"/>
          <p:cNvSpPr/>
          <p:nvPr/>
        </p:nvSpPr>
        <p:spPr>
          <a:xfrm>
            <a:off x="0" y="0"/>
            <a:ext cx="9929160" cy="5670360"/>
          </a:xfrm>
          <a:custGeom>
            <a:avLst/>
            <a:gdLst/>
            <a:ah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Textfeld 5"/>
          <p:cNvSpPr/>
          <p:nvPr/>
        </p:nvSpPr>
        <p:spPr>
          <a:xfrm>
            <a:off x="2522880" y="1755000"/>
            <a:ext cx="5374440" cy="12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</a:rPr>
              <a:t>Magist a suitable business partner?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31" name="Rechteck: abgerundete Ecken 37"/>
          <p:cNvSpPr/>
          <p:nvPr/>
        </p:nvSpPr>
        <p:spPr>
          <a:xfrm>
            <a:off x="2374560" y="1401120"/>
            <a:ext cx="5626080" cy="208656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4472c4">
                <a:lumMod val="7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Freeform: Shape 152"/>
          <p:cNvSpPr/>
          <p:nvPr/>
        </p:nvSpPr>
        <p:spPr>
          <a:xfrm>
            <a:off x="0" y="0"/>
            <a:ext cx="9929160" cy="5670360"/>
          </a:xfrm>
          <a:custGeom>
            <a:avLst/>
            <a:gdLst/>
            <a:ah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Textfeld 19"/>
          <p:cNvSpPr/>
          <p:nvPr/>
        </p:nvSpPr>
        <p:spPr>
          <a:xfrm>
            <a:off x="595080" y="1679040"/>
            <a:ext cx="3450600" cy="30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Is Magist a good fit for high-end tech products?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</p:txBody>
      </p:sp>
      <p:sp>
        <p:nvSpPr>
          <p:cNvPr id="234" name="Textfeld 5"/>
          <p:cNvSpPr/>
          <p:nvPr/>
        </p:nvSpPr>
        <p:spPr>
          <a:xfrm>
            <a:off x="-308520" y="347760"/>
            <a:ext cx="525780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Magist a suitable business partner?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35" name="Rechteck: abgerundete Ecken 37"/>
          <p:cNvSpPr/>
          <p:nvPr/>
        </p:nvSpPr>
        <p:spPr>
          <a:xfrm>
            <a:off x="469800" y="1481040"/>
            <a:ext cx="3450600" cy="107856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4472c4">
                <a:lumMod val="7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: Shape 152"/>
          <p:cNvSpPr/>
          <p:nvPr/>
        </p:nvSpPr>
        <p:spPr>
          <a:xfrm>
            <a:off x="0" y="0"/>
            <a:ext cx="9929160" cy="5670360"/>
          </a:xfrm>
          <a:custGeom>
            <a:avLst/>
            <a:gdLst/>
            <a:ah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Textfeld 19"/>
          <p:cNvSpPr/>
          <p:nvPr/>
        </p:nvSpPr>
        <p:spPr>
          <a:xfrm>
            <a:off x="595080" y="1679040"/>
            <a:ext cx="3450600" cy="30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Is Magist a good fit for high-end tech products?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</p:txBody>
      </p:sp>
      <p:sp>
        <p:nvSpPr>
          <p:cNvPr id="238" name="Textfeld 8"/>
          <p:cNvSpPr/>
          <p:nvPr/>
        </p:nvSpPr>
        <p:spPr>
          <a:xfrm>
            <a:off x="5929200" y="1156680"/>
            <a:ext cx="3450600" cy="17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No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because..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the platform for high-end products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tech-focused products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enough Tech-sellers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39" name="Textfeld 10"/>
          <p:cNvSpPr/>
          <p:nvPr/>
        </p:nvSpPr>
        <p:spPr>
          <a:xfrm>
            <a:off x="6034680" y="3429000"/>
            <a:ext cx="3079440" cy="13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Textfeld 5"/>
          <p:cNvSpPr/>
          <p:nvPr/>
        </p:nvSpPr>
        <p:spPr>
          <a:xfrm>
            <a:off x="-308520" y="347760"/>
            <a:ext cx="525780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Magist a suitable business partner?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41" name="Rechteck: abgerundete Ecken 37"/>
          <p:cNvSpPr/>
          <p:nvPr/>
        </p:nvSpPr>
        <p:spPr>
          <a:xfrm>
            <a:off x="5747760" y="974520"/>
            <a:ext cx="3737520" cy="197568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4472c4">
                <a:lumMod val="7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Freeform: Shape 152"/>
          <p:cNvSpPr/>
          <p:nvPr/>
        </p:nvSpPr>
        <p:spPr>
          <a:xfrm>
            <a:off x="0" y="0"/>
            <a:ext cx="9929160" cy="5670360"/>
          </a:xfrm>
          <a:custGeom>
            <a:avLst/>
            <a:gdLst/>
            <a:ah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Textfeld 19"/>
          <p:cNvSpPr/>
          <p:nvPr/>
        </p:nvSpPr>
        <p:spPr>
          <a:xfrm>
            <a:off x="595080" y="1679040"/>
            <a:ext cx="3450600" cy="30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Is Magist a good fit for high-end tech products?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Are orders delivered on time?</a:t>
            </a:r>
            <a:endParaRPr b="0" lang="de-DE" sz="2200" spc="-1" strike="noStrike">
              <a:latin typeface="Arial"/>
            </a:endParaRPr>
          </a:p>
        </p:txBody>
      </p:sp>
      <p:sp>
        <p:nvSpPr>
          <p:cNvPr id="244" name="Textfeld 8"/>
          <p:cNvSpPr/>
          <p:nvPr/>
        </p:nvSpPr>
        <p:spPr>
          <a:xfrm>
            <a:off x="5929200" y="1156680"/>
            <a:ext cx="3450600" cy="17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No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because..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the platform for high-end products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tech-focused products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enough Tech-sellers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45" name="Textfeld 10"/>
          <p:cNvSpPr/>
          <p:nvPr/>
        </p:nvSpPr>
        <p:spPr>
          <a:xfrm>
            <a:off x="6034680" y="3429000"/>
            <a:ext cx="3079440" cy="13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Textfeld 5"/>
          <p:cNvSpPr/>
          <p:nvPr/>
        </p:nvSpPr>
        <p:spPr>
          <a:xfrm>
            <a:off x="-308520" y="347760"/>
            <a:ext cx="525780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Magist a suitable business partner?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47" name="Rechteck: abgerundete Ecken 37"/>
          <p:cNvSpPr/>
          <p:nvPr/>
        </p:nvSpPr>
        <p:spPr>
          <a:xfrm>
            <a:off x="451440" y="3120480"/>
            <a:ext cx="3737520" cy="142164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4472c4">
                <a:lumMod val="7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: Shape 152"/>
          <p:cNvSpPr/>
          <p:nvPr/>
        </p:nvSpPr>
        <p:spPr>
          <a:xfrm>
            <a:off x="0" y="0"/>
            <a:ext cx="9929160" cy="5670360"/>
          </a:xfrm>
          <a:custGeom>
            <a:avLst/>
            <a:gdLst/>
            <a:ah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Textfeld 19"/>
          <p:cNvSpPr/>
          <p:nvPr/>
        </p:nvSpPr>
        <p:spPr>
          <a:xfrm>
            <a:off x="595080" y="1679040"/>
            <a:ext cx="3450600" cy="30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Is Magist a good fit for high-end tech products?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200" spc="-1" strike="noStrike">
              <a:latin typeface="Arial"/>
            </a:endParaRPr>
          </a:p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Are orders delivered on time?</a:t>
            </a:r>
            <a:endParaRPr b="0" lang="de-DE" sz="2200" spc="-1" strike="noStrike">
              <a:latin typeface="Arial"/>
            </a:endParaRPr>
          </a:p>
        </p:txBody>
      </p:sp>
      <p:sp>
        <p:nvSpPr>
          <p:cNvPr id="250" name="Textfeld 8"/>
          <p:cNvSpPr/>
          <p:nvPr/>
        </p:nvSpPr>
        <p:spPr>
          <a:xfrm>
            <a:off x="5929200" y="1156680"/>
            <a:ext cx="3450600" cy="17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No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because..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the platform for high-end products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tech-focused products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enough Tech-sellers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51" name="Textfeld 10"/>
          <p:cNvSpPr/>
          <p:nvPr/>
        </p:nvSpPr>
        <p:spPr>
          <a:xfrm>
            <a:off x="6034680" y="3429000"/>
            <a:ext cx="3079440" cy="13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No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because…</a:t>
            </a:r>
            <a:endParaRPr b="0" lang="de-DE" sz="1800" spc="-1" strike="noStrike">
              <a:latin typeface="Arial"/>
            </a:endParaRPr>
          </a:p>
          <a:p>
            <a:pPr marL="285840" indent="-285840" algn="ctr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 average of 8-13 days of order delay 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52" name="Textfeld 5"/>
          <p:cNvSpPr/>
          <p:nvPr/>
        </p:nvSpPr>
        <p:spPr>
          <a:xfrm>
            <a:off x="-308520" y="347760"/>
            <a:ext cx="525780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Magist a suitable business partner?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53" name="Rechteck: abgerundete Ecken 37"/>
          <p:cNvSpPr/>
          <p:nvPr/>
        </p:nvSpPr>
        <p:spPr>
          <a:xfrm>
            <a:off x="5785920" y="3193920"/>
            <a:ext cx="3737520" cy="142164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4472c4">
                <a:lumMod val="75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 8"/>
          <p:cNvSpPr/>
          <p:nvPr/>
        </p:nvSpPr>
        <p:spPr>
          <a:xfrm>
            <a:off x="0" y="0"/>
            <a:ext cx="10077840" cy="567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54800" y="287280"/>
            <a:ext cx="5220720" cy="149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de-DE" sz="4400" spc="-1" strike="noStrike">
                <a:latin typeface="Arial"/>
              </a:rPr>
              <a:t>Alternative to Magist</a:t>
            </a:r>
            <a:endParaRPr b="0" lang="de-D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597240" y="1781640"/>
            <a:ext cx="3819240" cy="139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Courier New"/>
              <a:buChar char="o"/>
            </a:pPr>
            <a:r>
              <a:rPr b="0" lang="de-DE" sz="2000" spc="-1" strike="noStrike">
                <a:latin typeface="Arial"/>
              </a:rPr>
              <a:t>Grupo Alcateia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Courier New"/>
              <a:buChar char="o"/>
            </a:pPr>
            <a:r>
              <a:rPr b="0" lang="de-DE" sz="2000" spc="-1" strike="noStrike">
                <a:latin typeface="Arial"/>
              </a:rPr>
              <a:t>Aldo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Courier New"/>
              <a:buChar char="o"/>
            </a:pPr>
            <a:r>
              <a:rPr b="0" lang="de-DE" sz="2000" spc="-1" strike="noStrike">
                <a:latin typeface="Arial"/>
              </a:rPr>
              <a:t>All Nations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icture 4"/>
          <p:cNvSpPr/>
          <p:nvPr/>
        </p:nvSpPr>
        <p:spPr>
          <a:xfrm>
            <a:off x="5150520" y="0"/>
            <a:ext cx="4929840" cy="5670360"/>
          </a:xfrm>
          <a:custGeom>
            <a:avLst/>
            <a:gdLst/>
            <a:ah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Rechteck 3"/>
          <p:cNvSpPr/>
          <p:nvPr/>
        </p:nvSpPr>
        <p:spPr>
          <a:xfrm>
            <a:off x="448200" y="1651680"/>
            <a:ext cx="3878280" cy="1614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59" name="Rechteck 29"/>
          <p:cNvSpPr/>
          <p:nvPr/>
        </p:nvSpPr>
        <p:spPr>
          <a:xfrm>
            <a:off x="448200" y="3598920"/>
            <a:ext cx="3878280" cy="1614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60" name="Textfeld 5"/>
          <p:cNvSpPr/>
          <p:nvPr/>
        </p:nvSpPr>
        <p:spPr>
          <a:xfrm>
            <a:off x="569520" y="3712680"/>
            <a:ext cx="3635280" cy="188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Largest IT Distributors</a:t>
            </a:r>
            <a:endParaRPr b="0" lang="de-DE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More than 30 years in business</a:t>
            </a:r>
            <a:endParaRPr b="0" lang="de-DE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Operates in different countries 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" dur="indefinite" restart="never" nodeType="tmRoot">
          <p:childTnLst>
            <p:seq>
              <p:cTn id="53" dur="indefinite" nodeType="mainSeq">
                <p:childTnLst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feld 19"/>
          <p:cNvSpPr/>
          <p:nvPr/>
        </p:nvSpPr>
        <p:spPr>
          <a:xfrm>
            <a:off x="565560" y="2042640"/>
            <a:ext cx="493344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262" name="Pfeil: nach rechts 3"/>
          <p:cNvSpPr/>
          <p:nvPr/>
        </p:nvSpPr>
        <p:spPr>
          <a:xfrm>
            <a:off x="4014360" y="2175840"/>
            <a:ext cx="1225800" cy="2595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Textfeld 11"/>
          <p:cNvSpPr/>
          <p:nvPr/>
        </p:nvSpPr>
        <p:spPr>
          <a:xfrm>
            <a:off x="2126160" y="334800"/>
            <a:ext cx="54396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 u="sng">
                <a:solidFill>
                  <a:srgbClr val="000000"/>
                </a:solidFill>
                <a:uFillTx/>
                <a:latin typeface="Calibri"/>
              </a:rPr>
              <a:t>Magist a suitable business partner?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264" name="Rechteck: abgerundete Ecken 5"/>
          <p:cNvSpPr/>
          <p:nvPr/>
        </p:nvSpPr>
        <p:spPr>
          <a:xfrm>
            <a:off x="685800" y="1513080"/>
            <a:ext cx="2605320" cy="144108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Is Magist a good fit for high-end tech products?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65" name="Rechteck: abgerundete Ecken 13"/>
          <p:cNvSpPr/>
          <p:nvPr/>
        </p:nvSpPr>
        <p:spPr>
          <a:xfrm>
            <a:off x="658800" y="3639960"/>
            <a:ext cx="2659320" cy="136512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Are orders delivered on time?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66" name="Pfeil: nach rechts 15"/>
          <p:cNvSpPr/>
          <p:nvPr/>
        </p:nvSpPr>
        <p:spPr>
          <a:xfrm>
            <a:off x="4014360" y="4238280"/>
            <a:ext cx="1225800" cy="2595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Rechteck: abgerundete Ecken 18"/>
          <p:cNvSpPr/>
          <p:nvPr/>
        </p:nvSpPr>
        <p:spPr>
          <a:xfrm>
            <a:off x="5750280" y="1302480"/>
            <a:ext cx="4133160" cy="186228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No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because..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the platform for high-end products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tech-focused products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enough Tech-sellers</a:t>
            </a:r>
            <a:endParaRPr b="0" lang="de-DE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268" name="Rechteck: abgerundete Ecken 20"/>
          <p:cNvSpPr/>
          <p:nvPr/>
        </p:nvSpPr>
        <p:spPr>
          <a:xfrm>
            <a:off x="5750280" y="3609720"/>
            <a:ext cx="4133160" cy="151596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No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because…</a:t>
            </a:r>
            <a:endParaRPr b="0" lang="de-DE" sz="1800" spc="-1" strike="noStrike">
              <a:latin typeface="Arial"/>
            </a:endParaRPr>
          </a:p>
          <a:p>
            <a:pPr marL="285840" indent="-28584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 average of 8-13 days of order delay 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4400" spc="-1" strike="noStrike">
                <a:latin typeface="Arial"/>
              </a:rPr>
              <a:t>Feedback</a:t>
            </a:r>
            <a:endParaRPr b="0" lang="de-D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feld 2"/>
          <p:cNvSpPr/>
          <p:nvPr/>
        </p:nvSpPr>
        <p:spPr>
          <a:xfrm>
            <a:off x="1511640" y="1585440"/>
            <a:ext cx="6806160" cy="25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70ad47"/>
              </a:buClr>
              <a:buFont typeface="StarSymbol"/>
              <a:buChar char="-"/>
            </a:pPr>
            <a:r>
              <a:rPr b="0" lang="de-DE" sz="1800" spc="-1" strike="noStrike">
                <a:solidFill>
                  <a:srgbClr val="70ad47"/>
                </a:solidFill>
                <a:latin typeface="Calibri"/>
              </a:rPr>
              <a:t>Slide with the problems // Why are we here?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70ad47"/>
              </a:buClr>
              <a:buFont typeface="StarSymbol"/>
              <a:buChar char="-"/>
            </a:pPr>
            <a:r>
              <a:rPr b="0" lang="de-DE" sz="1800" spc="-1" strike="noStrike">
                <a:solidFill>
                  <a:srgbClr val="70ad47"/>
                </a:solidFill>
                <a:latin typeface="Calibri"/>
              </a:rPr>
              <a:t>A little agenda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More answers to the business questions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70ad47"/>
              </a:buClr>
              <a:buFont typeface="StarSymbol"/>
              <a:buChar char="-"/>
            </a:pPr>
            <a:r>
              <a:rPr b="0" lang="de-DE" sz="1800" spc="-1" strike="noStrike">
                <a:solidFill>
                  <a:srgbClr val="70ad47"/>
                </a:solidFill>
                <a:latin typeface="Calibri"/>
              </a:rPr>
              <a:t>All products vs. Tech products 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70ad47"/>
              </a:buClr>
              <a:buFont typeface="StarSymbol"/>
              <a:buChar char="-"/>
            </a:pPr>
            <a:r>
              <a:rPr b="0" lang="de-DE" sz="1800" spc="-1" strike="noStrike">
                <a:solidFill>
                  <a:srgbClr val="70ad47"/>
                </a:solidFill>
                <a:latin typeface="Calibri"/>
              </a:rPr>
              <a:t>Axis name of the charts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70ad47"/>
              </a:buClr>
              <a:buFont typeface="StarSymbol"/>
              <a:buChar char="-"/>
            </a:pPr>
            <a:r>
              <a:rPr b="0" lang="de-DE" sz="1800" spc="-1" strike="noStrike">
                <a:solidFill>
                  <a:srgbClr val="70ad47"/>
                </a:solidFill>
                <a:latin typeface="Calibri"/>
              </a:rPr>
              <a:t>Slide No.2: Legend – total number of products cat. &amp; tech products cat.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70ad47"/>
              </a:buClr>
              <a:buFont typeface="StarSymbol"/>
              <a:buChar char="-"/>
            </a:pPr>
            <a:r>
              <a:rPr b="0" lang="de-DE" sz="1800" spc="-1" strike="noStrike">
                <a:solidFill>
                  <a:srgbClr val="70ad47"/>
                </a:solidFill>
                <a:latin typeface="Calibri"/>
              </a:rPr>
              <a:t>Slide No. 5 Answer to the questions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4400" spc="-1" strike="noStrike">
                <a:latin typeface="Arial"/>
              </a:rPr>
              <a:t>Distribution of costumers</a:t>
            </a:r>
            <a:endParaRPr b="0" lang="de-D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504000" y="1610280"/>
            <a:ext cx="2356920" cy="122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Grafik 6" descr="Ein Bild, das Karte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2964240" y="1062000"/>
            <a:ext cx="6806160" cy="438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fik 7" descr="Ein Bild, das Karte enthält.&#10;&#10;Automatisch generierte Beschreibung"/>
          <p:cNvPicPr/>
          <p:nvPr/>
        </p:nvPicPr>
        <p:blipFill>
          <a:blip r:embed="rId1"/>
          <a:srcRect l="0" t="0" r="3" b="12448"/>
          <a:stretch/>
        </p:blipFill>
        <p:spPr>
          <a:xfrm>
            <a:off x="0" y="-265320"/>
            <a:ext cx="10190880" cy="5935680"/>
          </a:xfrm>
          <a:prstGeom prst="rect">
            <a:avLst/>
          </a:prstGeom>
          <a:ln w="0">
            <a:noFill/>
          </a:ln>
        </p:spPr>
      </p:pic>
      <p:sp>
        <p:nvSpPr>
          <p:cNvPr id="176" name="Freeform 5"/>
          <p:cNvSpPr/>
          <p:nvPr/>
        </p:nvSpPr>
        <p:spPr>
          <a:xfrm flipH="1">
            <a:off x="-720" y="825480"/>
            <a:ext cx="4974840" cy="4844880"/>
          </a:xfrm>
          <a:custGeom>
            <a:avLst/>
            <a:gdLst/>
            <a:ahLst/>
            <a:rect l="l" t="t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27960" y="1997280"/>
            <a:ext cx="3903840" cy="110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de-DE" sz="3000" spc="-1" strike="noStrike" u="sng">
                <a:uFillTx/>
                <a:latin typeface="Arial"/>
              </a:rPr>
              <a:t>Agenda</a:t>
            </a:r>
            <a:endParaRPr b="0" lang="de-DE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Straight Connector 23"/>
          <p:cNvSpPr/>
          <p:nvPr/>
        </p:nvSpPr>
        <p:spPr>
          <a:xfrm>
            <a:off x="1890720" y="2759040"/>
            <a:ext cx="773640" cy="360"/>
          </a:xfrm>
          <a:prstGeom prst="line">
            <a:avLst/>
          </a:prstGeom>
          <a:ln cap="sq" w="25400">
            <a:solidFill>
              <a:srgbClr val="000000">
                <a:lumMod val="85000"/>
                <a:lumOff val="15000"/>
              </a:srgb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3805448645"/>
              </p:ext>
            </p:extLst>
          </p:nvPr>
        </p:nvGraphicFramePr>
        <p:xfrm>
          <a:off x="434520" y="2826000"/>
          <a:ext cx="4336200" cy="2165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36"/>
          <p:cNvSpPr/>
          <p:nvPr/>
        </p:nvSpPr>
        <p:spPr>
          <a:xfrm>
            <a:off x="0" y="0"/>
            <a:ext cx="10080360" cy="567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-634680" y="1030320"/>
            <a:ext cx="447120" cy="710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15000"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Textfeld 19"/>
          <p:cNvSpPr/>
          <p:nvPr/>
        </p:nvSpPr>
        <p:spPr>
          <a:xfrm>
            <a:off x="798120" y="2042640"/>
            <a:ext cx="3346920" cy="292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Is Magist a good fit for high-end tech products?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2000" spc="-1" strike="noStrike">
              <a:latin typeface="Arial"/>
            </a:endParaRPr>
          </a:p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Are orders delivered on time?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82" name="Freeform: Shape 138"/>
          <p:cNvSpPr/>
          <p:nvPr/>
        </p:nvSpPr>
        <p:spPr>
          <a:xfrm>
            <a:off x="4556160" y="704160"/>
            <a:ext cx="5113440" cy="4262040"/>
          </a:xfrm>
          <a:custGeom>
            <a:avLst/>
            <a:gdLst/>
            <a:ahLst/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3" name="Graphic 6" descr="Handschlag"/>
          <p:cNvPicPr/>
          <p:nvPr/>
        </p:nvPicPr>
        <p:blipFill>
          <a:blip r:embed="rId1"/>
          <a:stretch/>
        </p:blipFill>
        <p:spPr>
          <a:xfrm>
            <a:off x="6230520" y="1740960"/>
            <a:ext cx="2659680" cy="2659680"/>
          </a:xfrm>
          <a:prstGeom prst="rect">
            <a:avLst/>
          </a:prstGeom>
          <a:ln w="0">
            <a:noFill/>
          </a:ln>
        </p:spPr>
      </p:pic>
      <p:sp>
        <p:nvSpPr>
          <p:cNvPr id="184" name="Rechteck: abgerundete Ecken 123"/>
          <p:cNvSpPr/>
          <p:nvPr/>
        </p:nvSpPr>
        <p:spPr>
          <a:xfrm>
            <a:off x="565560" y="425880"/>
            <a:ext cx="4325760" cy="1208160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>
            <a:solidFill>
              <a:srgbClr val="4472c4">
                <a:lumMod val="7500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Magist a suitable business partner?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85" name="Rechteck 9"/>
          <p:cNvSpPr/>
          <p:nvPr/>
        </p:nvSpPr>
        <p:spPr>
          <a:xfrm>
            <a:off x="7817040" y="1188000"/>
            <a:ext cx="950760" cy="89532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/>
          <a:fillRef idx="0"/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86" name="Rechteck 10"/>
          <p:cNvSpPr/>
          <p:nvPr/>
        </p:nvSpPr>
        <p:spPr>
          <a:xfrm>
            <a:off x="7092720" y="1740960"/>
            <a:ext cx="950760" cy="895320"/>
          </a:xfrm>
          <a:prstGeom prst="rect">
            <a:avLst/>
          </a:prstGeom>
          <a:blipFill rotWithShape="0">
            <a:blip r:embed="rId3"/>
            <a:srcRect/>
            <a:stretch/>
          </a:blipFill>
          <a:ln>
            <a:noFill/>
          </a:ln>
        </p:spPr>
        <p:style>
          <a:lnRef idx="2"/>
          <a:fillRef idx="0"/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87" name="Rechteck 11"/>
          <p:cNvSpPr/>
          <p:nvPr/>
        </p:nvSpPr>
        <p:spPr>
          <a:xfrm>
            <a:off x="6257520" y="1385640"/>
            <a:ext cx="950760" cy="895320"/>
          </a:xfrm>
          <a:prstGeom prst="rect">
            <a:avLst/>
          </a:prstGeom>
          <a:blipFill rotWithShape="0">
            <a:blip r:embed="rId4"/>
            <a:srcRect/>
            <a:stretch/>
          </a:blipFill>
          <a:ln>
            <a:noFill/>
          </a:ln>
        </p:spPr>
        <p:style>
          <a:lnRef idx="2"/>
          <a:fillRef idx="0"/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26"/>
          <p:cNvSpPr/>
          <p:nvPr/>
        </p:nvSpPr>
        <p:spPr>
          <a:xfrm>
            <a:off x="0" y="0"/>
            <a:ext cx="10080360" cy="567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246240" y="1292400"/>
            <a:ext cx="2599920" cy="1066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6000"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 u="sng">
                <a:solidFill>
                  <a:srgbClr val="000000"/>
                </a:solidFill>
                <a:uFillTx/>
                <a:latin typeface="Calibri Light"/>
              </a:rPr>
              <a:t>Magist: Facts &amp; Fields</a:t>
            </a:r>
            <a:endParaRPr b="0" lang="de-DE" sz="32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90" name="Group 28"/>
          <p:cNvGrpSpPr/>
          <p:nvPr/>
        </p:nvGrpSpPr>
        <p:grpSpPr>
          <a:xfrm>
            <a:off x="390240" y="428760"/>
            <a:ext cx="932400" cy="700200"/>
            <a:chOff x="390240" y="428760"/>
            <a:chExt cx="932400" cy="700200"/>
          </a:xfrm>
        </p:grpSpPr>
        <p:sp>
          <p:nvSpPr>
            <p:cNvPr id="191" name="Freeform 5"/>
            <p:cNvSpPr/>
            <p:nvPr/>
          </p:nvSpPr>
          <p:spPr>
            <a:xfrm>
              <a:off x="390240" y="637200"/>
              <a:ext cx="558000" cy="491760"/>
            </a:xfrm>
            <a:custGeom>
              <a:avLst/>
              <a:gdLst/>
              <a:ahLst/>
              <a:rect l="l" t="t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Freeform 5"/>
            <p:cNvSpPr/>
            <p:nvPr/>
          </p:nvSpPr>
          <p:spPr>
            <a:xfrm>
              <a:off x="867960" y="428760"/>
              <a:ext cx="454680" cy="401040"/>
            </a:xfrm>
            <a:custGeom>
              <a:avLst/>
              <a:gdLst/>
              <a:ahLst/>
              <a:rect l="l" t="t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93" name="Grafik 8" descr=""/>
          <p:cNvPicPr/>
          <p:nvPr/>
        </p:nvPicPr>
        <p:blipFill>
          <a:blip r:embed="rId1"/>
          <a:stretch/>
        </p:blipFill>
        <p:spPr>
          <a:xfrm>
            <a:off x="2953440" y="906840"/>
            <a:ext cx="6736320" cy="3856320"/>
          </a:xfrm>
          <a:prstGeom prst="rect">
            <a:avLst/>
          </a:prstGeom>
          <a:ln w="0">
            <a:noFill/>
          </a:ln>
        </p:spPr>
      </p:pic>
      <p:sp>
        <p:nvSpPr>
          <p:cNvPr id="194" name="Textfeld 6"/>
          <p:cNvSpPr/>
          <p:nvPr/>
        </p:nvSpPr>
        <p:spPr>
          <a:xfrm>
            <a:off x="246240" y="2766600"/>
            <a:ext cx="2528640" cy="151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3000"/>
          </a:bodyPr>
          <a:p>
            <a:pPr marL="34308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Data of Magist:</a:t>
            </a:r>
            <a:endParaRPr b="0" lang="de-DE" sz="1600" spc="-1" strike="noStrike">
              <a:latin typeface="Arial"/>
            </a:endParaRPr>
          </a:p>
          <a:p>
            <a:pPr marL="57240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    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09-2016 till 10 -2018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1600" spc="-1" strike="noStrike">
              <a:latin typeface="Arial"/>
            </a:endParaRPr>
          </a:p>
          <a:p>
            <a:pPr marL="343080" indent="-2858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Overall growth in sales from 2016 till 2018</a:t>
            </a:r>
            <a:endParaRPr b="0" lang="de-DE" sz="1600" spc="-1" strike="noStrike">
              <a:latin typeface="Arial"/>
            </a:endParaRPr>
          </a:p>
          <a:p>
            <a:pPr marL="57240">
              <a:lnSpc>
                <a:spcPct val="90000"/>
              </a:lnSpc>
              <a:spcAft>
                <a:spcPts val="601"/>
              </a:spcAft>
              <a:buNone/>
            </a:pPr>
            <a:endParaRPr b="0" lang="de-DE" sz="1600" spc="-1" strike="noStrike">
              <a:latin typeface="Arial"/>
            </a:endParaRPr>
          </a:p>
          <a:p>
            <a:pPr marL="57240">
              <a:lnSpc>
                <a:spcPct val="90000"/>
              </a:lnSpc>
              <a:spcAft>
                <a:spcPts val="601"/>
              </a:spcAft>
              <a:buNone/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buNone/>
            </a:pP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rafik 9" descr=""/>
          <p:cNvPicPr/>
          <p:nvPr/>
        </p:nvPicPr>
        <p:blipFill>
          <a:blip r:embed="rId1"/>
          <a:srcRect l="0" t="10941" r="0" b="0"/>
          <a:stretch/>
        </p:blipFill>
        <p:spPr>
          <a:xfrm>
            <a:off x="4041720" y="808560"/>
            <a:ext cx="5632560" cy="4797720"/>
          </a:xfrm>
          <a:prstGeom prst="rect">
            <a:avLst/>
          </a:prstGeom>
          <a:ln w="0">
            <a:noFill/>
          </a:ln>
        </p:spPr>
      </p:pic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4400" spc="-1" strike="noStrike">
                <a:latin typeface="Arial"/>
              </a:rPr>
              <a:t>Product Overview</a:t>
            </a:r>
            <a:endParaRPr b="0" lang="de-D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3189960" cy="376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Textfeld 7"/>
          <p:cNvSpPr/>
          <p:nvPr/>
        </p:nvSpPr>
        <p:spPr>
          <a:xfrm>
            <a:off x="6909120" y="3107520"/>
            <a:ext cx="10245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700" spc="-1" strike="noStrike">
                <a:solidFill>
                  <a:srgbClr val="ffffff"/>
                </a:solidFill>
                <a:latin typeface="Calibri"/>
              </a:rPr>
              <a:t>Computer_accessories</a:t>
            </a:r>
            <a:endParaRPr b="0" lang="de-DE" sz="700" spc="-1" strike="noStrike">
              <a:latin typeface="Arial"/>
            </a:endParaRPr>
          </a:p>
        </p:txBody>
      </p:sp>
      <p:sp>
        <p:nvSpPr>
          <p:cNvPr id="199" name="Textfeld 11"/>
          <p:cNvSpPr/>
          <p:nvPr/>
        </p:nvSpPr>
        <p:spPr>
          <a:xfrm>
            <a:off x="6405120" y="3405960"/>
            <a:ext cx="671760" cy="1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700" spc="-1" strike="noStrike">
                <a:solidFill>
                  <a:srgbClr val="ffffff"/>
                </a:solidFill>
                <a:latin typeface="Calibri"/>
              </a:rPr>
              <a:t>electronics</a:t>
            </a:r>
            <a:endParaRPr b="0" lang="de-DE" sz="700" spc="-1" strike="noStrike">
              <a:latin typeface="Arial"/>
            </a:endParaRPr>
          </a:p>
        </p:txBody>
      </p:sp>
      <p:sp>
        <p:nvSpPr>
          <p:cNvPr id="200" name="Textfeld 5"/>
          <p:cNvSpPr/>
          <p:nvPr/>
        </p:nvSpPr>
        <p:spPr>
          <a:xfrm>
            <a:off x="504000" y="1958040"/>
            <a:ext cx="304992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~ 33.000 different products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Majority are domestic products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12% Tech products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" dur="indefinite" restart="never" nodeType="tmRoot">
          <p:childTnLst>
            <p:seq>
              <p:cTn id="21" dur="indefinite" nodeType="mainSeq">
                <p:childTnLst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50" descr=""/>
          <p:cNvPicPr/>
          <p:nvPr/>
        </p:nvPicPr>
        <p:blipFill>
          <a:blip r:embed="rId1"/>
          <a:srcRect l="0" t="5663" r="3" b="583"/>
          <a:stretch/>
        </p:blipFill>
        <p:spPr>
          <a:xfrm>
            <a:off x="228600" y="0"/>
            <a:ext cx="10080360" cy="5670000"/>
          </a:xfrm>
          <a:prstGeom prst="rect">
            <a:avLst/>
          </a:prstGeom>
          <a:ln w="0">
            <a:noFill/>
          </a:ln>
        </p:spPr>
      </p:pic>
      <p:sp>
        <p:nvSpPr>
          <p:cNvPr id="202" name="Freeform: Shape 57"/>
          <p:cNvSpPr/>
          <p:nvPr/>
        </p:nvSpPr>
        <p:spPr>
          <a:xfrm>
            <a:off x="684000" y="1239120"/>
            <a:ext cx="4349520" cy="3891960"/>
          </a:xfrm>
          <a:custGeom>
            <a:avLst/>
            <a:gdLst/>
            <a:ah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algn="t" blurRad="380880" dir="5400000" dist="152280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1064520" y="1684800"/>
            <a:ext cx="3630240" cy="5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de-DE" sz="3300" spc="-1" strike="noStrike">
                <a:solidFill>
                  <a:srgbClr val="ffffff"/>
                </a:solidFill>
                <a:latin typeface="Arial"/>
              </a:rPr>
              <a:t>Sellers of Magist</a:t>
            </a:r>
            <a:endParaRPr b="0" lang="de-DE" sz="3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1064520" y="2419920"/>
            <a:ext cx="3630240" cy="189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de-DE" sz="2000" spc="-1" strike="noStrike">
                <a:solidFill>
                  <a:srgbClr val="ffffff">
                    <a:alpha val="80000"/>
                  </a:srgbClr>
                </a:solidFill>
                <a:latin typeface="Arial"/>
              </a:rPr>
              <a:t>3095 Sellers on Magist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de-DE" sz="2000" spc="-1" strike="noStrike">
                <a:solidFill>
                  <a:srgbClr val="ffffff">
                    <a:alpha val="80000"/>
                  </a:srgbClr>
                </a:solidFill>
                <a:latin typeface="Arial"/>
              </a:rPr>
              <a:t>15 % are Tech Sellers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Freeform: Shape 59"/>
          <p:cNvSpPr/>
          <p:nvPr/>
        </p:nvSpPr>
        <p:spPr>
          <a:xfrm>
            <a:off x="684000" y="3965040"/>
            <a:ext cx="4349520" cy="1166040"/>
          </a:xfrm>
          <a:custGeom>
            <a:avLst/>
            <a:gdLst/>
            <a:ahLst/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Freeform: Shape 61"/>
          <p:cNvSpPr/>
          <p:nvPr/>
        </p:nvSpPr>
        <p:spPr>
          <a:xfrm>
            <a:off x="684000" y="3965040"/>
            <a:ext cx="4349520" cy="1166040"/>
          </a:xfrm>
          <a:custGeom>
            <a:avLst/>
            <a:gdLst/>
            <a:ahLst/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rotWithShape="0">
            <a:blip r:embed="rId2">
              <a:alphaModFix amt="57000"/>
            </a:blip>
            <a:srcRect/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 44"/>
          <p:cNvSpPr/>
          <p:nvPr/>
        </p:nvSpPr>
        <p:spPr>
          <a:xfrm>
            <a:off x="2520" y="0"/>
            <a:ext cx="10077840" cy="567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8" name="Picture 4" descr="Graph"/>
          <p:cNvPicPr/>
          <p:nvPr/>
        </p:nvPicPr>
        <p:blipFill>
          <a:blip r:embed="rId1"/>
          <a:srcRect l="0" t="0" r="11879" b="0"/>
          <a:stretch/>
        </p:blipFill>
        <p:spPr>
          <a:xfrm>
            <a:off x="2920320" y="0"/>
            <a:ext cx="7994880" cy="5670360"/>
          </a:xfrm>
          <a:prstGeom prst="rect">
            <a:avLst/>
          </a:prstGeom>
          <a:ln w="0">
            <a:noFill/>
          </a:ln>
        </p:spPr>
      </p:pic>
      <p:sp>
        <p:nvSpPr>
          <p:cNvPr id="209" name="Rectangle 46"/>
          <p:cNvSpPr/>
          <p:nvPr/>
        </p:nvSpPr>
        <p:spPr>
          <a:xfrm>
            <a:off x="0" y="0"/>
            <a:ext cx="6109920" cy="5670360"/>
          </a:xfrm>
          <a:prstGeom prst="rect">
            <a:avLst/>
          </a:prstGeom>
          <a:gradFill rotWithShape="0">
            <a:gsLst>
              <a:gs pos="52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235800" y="212400"/>
            <a:ext cx="3160080" cy="1570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300" spc="-1" strike="noStrike">
                <a:solidFill>
                  <a:srgbClr val="000000"/>
                </a:solidFill>
                <a:latin typeface="Calibri Light"/>
              </a:rPr>
              <a:t>Orders: Revenue</a:t>
            </a:r>
            <a:endParaRPr b="0" lang="de-DE" sz="3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Textfeld 5"/>
          <p:cNvSpPr/>
          <p:nvPr/>
        </p:nvSpPr>
        <p:spPr>
          <a:xfrm>
            <a:off x="88560" y="1783440"/>
            <a:ext cx="3104280" cy="25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Total ~ 100.000 orders   </a:t>
            </a: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Avg. tech order purchase ~ 14 €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Magist average Tech product price 148 €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de-DE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Eniac average product price 540 €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" dur="indefinite" restart="never" nodeType="tmRoot">
          <p:childTnLst>
            <p:seq>
              <p:cTn id="35" dur="indefinite" nodeType="mainSeq">
                <p:childTnLst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feld 1"/>
          <p:cNvSpPr/>
          <p:nvPr/>
        </p:nvSpPr>
        <p:spPr>
          <a:xfrm>
            <a:off x="1408320" y="1275840"/>
            <a:ext cx="2588040" cy="14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97%  delivered orders </a:t>
            </a:r>
            <a:endParaRPr b="0" lang="de-D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(All products)</a:t>
            </a:r>
            <a:endParaRPr b="0" lang="de-D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de-D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XX % delivered orders </a:t>
            </a:r>
            <a:endParaRPr b="0" lang="de-D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(Tech products)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86120" y="291600"/>
            <a:ext cx="3512880" cy="1341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5000"/>
          </a:bodyPr>
          <a:p>
            <a:pPr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rgbClr val="000000"/>
                </a:solidFill>
                <a:latin typeface="Calibri Light"/>
              </a:rPr>
              <a:t>Order Delivery </a:t>
            </a:r>
            <a:endParaRPr b="0" lang="de-DE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801000" y="4105440"/>
            <a:ext cx="2898000" cy="3129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Rectangle 33"/>
          <p:cNvSpPr/>
          <p:nvPr/>
        </p:nvSpPr>
        <p:spPr>
          <a:xfrm>
            <a:off x="3835800" y="0"/>
            <a:ext cx="6244560" cy="567036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Rounded Rectangle 9"/>
          <p:cNvSpPr/>
          <p:nvPr/>
        </p:nvSpPr>
        <p:spPr>
          <a:xfrm>
            <a:off x="4236480" y="461160"/>
            <a:ext cx="5443560" cy="47451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algn="t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7" name="Grafik 5" descr=""/>
          <p:cNvPicPr/>
          <p:nvPr/>
        </p:nvPicPr>
        <p:blipFill>
          <a:blip r:embed="rId1"/>
          <a:stretch/>
        </p:blipFill>
        <p:spPr>
          <a:xfrm>
            <a:off x="4236480" y="1317960"/>
            <a:ext cx="5318640" cy="3031560"/>
          </a:xfrm>
          <a:prstGeom prst="rect">
            <a:avLst/>
          </a:prstGeom>
          <a:ln w="0">
            <a:noFill/>
          </a:ln>
        </p:spPr>
      </p:pic>
      <p:sp>
        <p:nvSpPr>
          <p:cNvPr id="218" name="Rechteck 68"/>
          <p:cNvSpPr/>
          <p:nvPr/>
        </p:nvSpPr>
        <p:spPr>
          <a:xfrm>
            <a:off x="186120" y="2133000"/>
            <a:ext cx="3512880" cy="1523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>
                <a:lumMod val="95000"/>
                <a:lumOff val="5000"/>
              </a:srgb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Delay of ~ 8 days (All products) </a:t>
            </a:r>
            <a:endParaRPr b="0" lang="de-D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de-DE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Delay of ~ 13 days (Tech products) 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19" name="Rechteck 6"/>
          <p:cNvSpPr/>
          <p:nvPr/>
        </p:nvSpPr>
        <p:spPr>
          <a:xfrm>
            <a:off x="9011160" y="1672920"/>
            <a:ext cx="267840" cy="2403000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20" name="Textfeld 10"/>
          <p:cNvSpPr/>
          <p:nvPr/>
        </p:nvSpPr>
        <p:spPr>
          <a:xfrm>
            <a:off x="8812800" y="1456200"/>
            <a:ext cx="80496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000" spc="-1" strike="noStrike">
                <a:solidFill>
                  <a:srgbClr val="000000"/>
                </a:solidFill>
                <a:latin typeface="Calibri"/>
              </a:rPr>
              <a:t>~ 8 days</a:t>
            </a:r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LibreOffice/7.3.4.2$Linux_X86_64 LibreOffice_project/30$Build-2</Application>
  <AppVersion>15.0000</AppVersion>
  <Words>479</Words>
  <Paragraphs>122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2022-07-23T09:29:57Z</dcterms:created>
  <dc:creator>Patrick Görres</dc:creator>
  <dc:description/>
  <dc:language>de-DE</dc:language>
  <cp:lastModifiedBy>Alina Sayin</cp:lastModifiedBy>
  <dcterms:modified xsi:type="dcterms:W3CDTF">2022-07-25T18:39:40Z</dcterms:modified>
  <cp:revision>20</cp:revision>
  <dc:subject/>
  <dc:title>Magist Facts &amp; Fields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3</vt:i4>
  </property>
  <property fmtid="{D5CDD505-2E9C-101B-9397-08002B2CF9AE}" pid="3" name="Notes">
    <vt:i4>7</vt:i4>
  </property>
  <property fmtid="{D5CDD505-2E9C-101B-9397-08002B2CF9AE}" pid="4" name="PresentationFormat">
    <vt:lpwstr>Benutzerdefiniert</vt:lpwstr>
  </property>
  <property fmtid="{D5CDD505-2E9C-101B-9397-08002B2CF9AE}" pid="5" name="Slides">
    <vt:i4>19</vt:i4>
  </property>
</Properties>
</file>